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d5acbf919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8d22a14554fcb"/>
  </p:sldMasterIdLst>
  <p:sldIdLst>
    <p:sldId xmlns:r="http://schemas.openxmlformats.org/officeDocument/2006/relationships" id="256" r:id="Rdd751f4488e4444b"/>
    <p:sldId xmlns:r="http://schemas.openxmlformats.org/officeDocument/2006/relationships" id="257" r:id="R02ba447ddc0149e1"/>
    <p:sldId xmlns:r="http://schemas.openxmlformats.org/officeDocument/2006/relationships" id="258" r:id="R42025f3e2eb541ac"/>
    <p:sldId xmlns:r="http://schemas.openxmlformats.org/officeDocument/2006/relationships" id="259" r:id="R9bb543cccca64de9"/>
    <p:sldId xmlns:r="http://schemas.openxmlformats.org/officeDocument/2006/relationships" id="260" r:id="R27c74d6b4ccd44a1"/>
    <p:sldId xmlns:r="http://schemas.openxmlformats.org/officeDocument/2006/relationships" id="261" r:id="Rf8d430b111a549f2"/>
    <p:sldId xmlns:r="http://schemas.openxmlformats.org/officeDocument/2006/relationships" id="262" r:id="Re2d4392a5a12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8d22a14554fcb" /><Relationship Type="http://schemas.openxmlformats.org/officeDocument/2006/relationships/slide" Target="/ppt/slides/slide1.xml" Id="Rdd751f4488e4444b" /><Relationship Type="http://schemas.openxmlformats.org/officeDocument/2006/relationships/slide" Target="/ppt/slides/slide2.xml" Id="R02ba447ddc0149e1" /><Relationship Type="http://schemas.openxmlformats.org/officeDocument/2006/relationships/slide" Target="/ppt/slides/slide3.xml" Id="R42025f3e2eb541ac" /><Relationship Type="http://schemas.openxmlformats.org/officeDocument/2006/relationships/slide" Target="/ppt/slides/slide4.xml" Id="R9bb543cccca64de9" /><Relationship Type="http://schemas.openxmlformats.org/officeDocument/2006/relationships/slide" Target="/ppt/slides/slide5.xml" Id="R27c74d6b4ccd44a1" /><Relationship Type="http://schemas.openxmlformats.org/officeDocument/2006/relationships/slide" Target="/ppt/slides/slide6.xml" Id="Rf8d430b111a549f2" /><Relationship Type="http://schemas.openxmlformats.org/officeDocument/2006/relationships/slide" Target="/ppt/slides/slide7.xml" Id="Re2d4392a5a12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3ada12d7f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83716e9d42c5" /><Relationship Type="http://schemas.openxmlformats.org/officeDocument/2006/relationships/theme" Target="/ppt/slideMasters/theme/theme1.xml" Id="R9e3000a46a22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983716e9d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86aa304f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593ec0c3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126fb9a3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b79167bd7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dfe2ffc8c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8cb5be3f6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98488a10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ITERATIV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ITERATIV VEKST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−6 114 636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−6 672 122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ITERATIV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829 522 012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VEKST AS</a:t>
            </a:r>
          </a:p>
        </p:txBody>
      </p:sp>
    </p:spTree>
  </p:cSld>
  <p:clrMapOvr>
    <a:masterClrMapping xmlns:a="http://schemas.openxmlformats.org/drawingml/2006/main"/>
  </p:clrMapOvr>
</p:sld>
</file>