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494997599446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bf0388db894b48"/>
  </p:sldMasterIdLst>
  <p:sldIdLst>
    <p:sldId xmlns:r="http://schemas.openxmlformats.org/officeDocument/2006/relationships" id="256" r:id="R24e084dae2104a70"/>
    <p:sldId xmlns:r="http://schemas.openxmlformats.org/officeDocument/2006/relationships" id="257" r:id="R3ae61ddf18bb4afc"/>
    <p:sldId xmlns:r="http://schemas.openxmlformats.org/officeDocument/2006/relationships" id="258" r:id="Re4f8853140274bc3"/>
    <p:sldId xmlns:r="http://schemas.openxmlformats.org/officeDocument/2006/relationships" id="259" r:id="R0a33183e50df4b98"/>
    <p:sldId xmlns:r="http://schemas.openxmlformats.org/officeDocument/2006/relationships" id="260" r:id="R92df221449eb4e93"/>
    <p:sldId xmlns:r="http://schemas.openxmlformats.org/officeDocument/2006/relationships" id="261" r:id="R4fe185714dd14857"/>
    <p:sldId xmlns:r="http://schemas.openxmlformats.org/officeDocument/2006/relationships" id="262" r:id="Ra79e089d47ca45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bf0388db894b48" /><Relationship Type="http://schemas.openxmlformats.org/officeDocument/2006/relationships/slide" Target="/ppt/slides/slide1.xml" Id="R24e084dae2104a70" /><Relationship Type="http://schemas.openxmlformats.org/officeDocument/2006/relationships/slide" Target="/ppt/slides/slide2.xml" Id="R3ae61ddf18bb4afc" /><Relationship Type="http://schemas.openxmlformats.org/officeDocument/2006/relationships/slide" Target="/ppt/slides/slide3.xml" Id="Re4f8853140274bc3" /><Relationship Type="http://schemas.openxmlformats.org/officeDocument/2006/relationships/slide" Target="/ppt/slides/slide4.xml" Id="R0a33183e50df4b98" /><Relationship Type="http://schemas.openxmlformats.org/officeDocument/2006/relationships/slide" Target="/ppt/slides/slide5.xml" Id="R92df221449eb4e93" /><Relationship Type="http://schemas.openxmlformats.org/officeDocument/2006/relationships/slide" Target="/ppt/slides/slide6.xml" Id="R4fe185714dd14857" /><Relationship Type="http://schemas.openxmlformats.org/officeDocument/2006/relationships/slide" Target="/ppt/slides/slide7.xml" Id="Ra79e089d47ca45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c11b6e298f47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327e93e884fd8" /><Relationship Type="http://schemas.openxmlformats.org/officeDocument/2006/relationships/theme" Target="/ppt/slideMasters/theme/theme1.xml" Id="Re278b9121c734f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1327e93e884f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4f68efae24a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cf33967bf4f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92e255bb24b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fb0a4bd4b4f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6351188964c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2be09279548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58585c0c945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AQEVENT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AQEVENT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AQEVENT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AQEVENT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AQEVENT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AQEVENT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4 220 509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−1 103 094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407 857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AQEVENT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AQEVENT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info@5etage.no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Www.5etage.no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829 591 162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AQEVENT AS</a:t>
            </a:r>
          </a:p>
        </p:txBody>
      </p:sp>
    </p:spTree>
  </p:cSld>
  <p:clrMapOvr>
    <a:masterClrMapping xmlns:a="http://schemas.openxmlformats.org/drawingml/2006/main"/>
  </p:clrMapOvr>
</p:sld>
</file>