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9df43613cc40d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7e7e8b204e435e"/>
  </p:sldMasterIdLst>
  <p:sldIdLst>
    <p:sldId xmlns:r="http://schemas.openxmlformats.org/officeDocument/2006/relationships" id="256" r:id="R900f02564122472d"/>
    <p:sldId xmlns:r="http://schemas.openxmlformats.org/officeDocument/2006/relationships" id="257" r:id="R1574b43611c54d09"/>
    <p:sldId xmlns:r="http://schemas.openxmlformats.org/officeDocument/2006/relationships" id="258" r:id="Rd54c59e45a174433"/>
    <p:sldId xmlns:r="http://schemas.openxmlformats.org/officeDocument/2006/relationships" id="259" r:id="R12b0d8fa63264014"/>
    <p:sldId xmlns:r="http://schemas.openxmlformats.org/officeDocument/2006/relationships" id="260" r:id="Rb4d449b0193c4aac"/>
    <p:sldId xmlns:r="http://schemas.openxmlformats.org/officeDocument/2006/relationships" id="261" r:id="R93ff373951b94f4d"/>
    <p:sldId xmlns:r="http://schemas.openxmlformats.org/officeDocument/2006/relationships" id="262" r:id="R56bcf3b96f1841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7e7e8b204e435e" /><Relationship Type="http://schemas.openxmlformats.org/officeDocument/2006/relationships/slide" Target="/ppt/slides/slide1.xml" Id="R900f02564122472d" /><Relationship Type="http://schemas.openxmlformats.org/officeDocument/2006/relationships/slide" Target="/ppt/slides/slide2.xml" Id="R1574b43611c54d09" /><Relationship Type="http://schemas.openxmlformats.org/officeDocument/2006/relationships/slide" Target="/ppt/slides/slide3.xml" Id="Rd54c59e45a174433" /><Relationship Type="http://schemas.openxmlformats.org/officeDocument/2006/relationships/slide" Target="/ppt/slides/slide4.xml" Id="R12b0d8fa63264014" /><Relationship Type="http://schemas.openxmlformats.org/officeDocument/2006/relationships/slide" Target="/ppt/slides/slide5.xml" Id="Rb4d449b0193c4aac" /><Relationship Type="http://schemas.openxmlformats.org/officeDocument/2006/relationships/slide" Target="/ppt/slides/slide6.xml" Id="R93ff373951b94f4d" /><Relationship Type="http://schemas.openxmlformats.org/officeDocument/2006/relationships/slide" Target="/ppt/slides/slide7.xml" Id="R56bcf3b96f1841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f496907d9d46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74f872cf6b43d3" /><Relationship Type="http://schemas.openxmlformats.org/officeDocument/2006/relationships/theme" Target="/ppt/slideMasters/theme/theme1.xml" Id="R04efc7d93b3144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74f872cf6b43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28a139811e43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52739073fb40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e237ab975040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4719581dd14b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1c2c095c3b44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73e572b44e441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16b15339bf48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NØSTEHUSET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NØSTEHUSET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NØSTEHUSET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NØSTEHUSET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NØSTEHUSET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NØSTEHUSET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303 800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4 814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−8 097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−95 830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381 202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NØSTEHUSET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 NORA HEGGBRENNA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NØSTEHUSET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829 632 012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NØSTEHUSET AS</a:t>
            </a:r>
          </a:p>
        </p:txBody>
      </p:sp>
    </p:spTree>
  </p:cSld>
  <p:clrMapOvr>
    <a:masterClrMapping xmlns:a="http://schemas.openxmlformats.org/drawingml/2006/main"/>
  </p:clrMapOvr>
</p:sld>
</file>