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680e25842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4a30493414362"/>
  </p:sldMasterIdLst>
  <p:sldIdLst>
    <p:sldId xmlns:r="http://schemas.openxmlformats.org/officeDocument/2006/relationships" id="256" r:id="Rbc06d578698f4a53"/>
    <p:sldId xmlns:r="http://schemas.openxmlformats.org/officeDocument/2006/relationships" id="257" r:id="R4969094f56204a33"/>
    <p:sldId xmlns:r="http://schemas.openxmlformats.org/officeDocument/2006/relationships" id="258" r:id="R80699cabbb234ec7"/>
    <p:sldId xmlns:r="http://schemas.openxmlformats.org/officeDocument/2006/relationships" id="259" r:id="R4ba1058b7e9543a2"/>
    <p:sldId xmlns:r="http://schemas.openxmlformats.org/officeDocument/2006/relationships" id="260" r:id="R49e29130becb4df9"/>
    <p:sldId xmlns:r="http://schemas.openxmlformats.org/officeDocument/2006/relationships" id="261" r:id="R64aabdc8c8284e6e"/>
    <p:sldId xmlns:r="http://schemas.openxmlformats.org/officeDocument/2006/relationships" id="262" r:id="R941eac5cf467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4a30493414362" /><Relationship Type="http://schemas.openxmlformats.org/officeDocument/2006/relationships/slide" Target="/ppt/slides/slide1.xml" Id="Rbc06d578698f4a53" /><Relationship Type="http://schemas.openxmlformats.org/officeDocument/2006/relationships/slide" Target="/ppt/slides/slide2.xml" Id="R4969094f56204a33" /><Relationship Type="http://schemas.openxmlformats.org/officeDocument/2006/relationships/slide" Target="/ppt/slides/slide3.xml" Id="R80699cabbb234ec7" /><Relationship Type="http://schemas.openxmlformats.org/officeDocument/2006/relationships/slide" Target="/ppt/slides/slide4.xml" Id="R4ba1058b7e9543a2" /><Relationship Type="http://schemas.openxmlformats.org/officeDocument/2006/relationships/slide" Target="/ppt/slides/slide5.xml" Id="R49e29130becb4df9" /><Relationship Type="http://schemas.openxmlformats.org/officeDocument/2006/relationships/slide" Target="/ppt/slides/slide6.xml" Id="R64aabdc8c8284e6e" /><Relationship Type="http://schemas.openxmlformats.org/officeDocument/2006/relationships/slide" Target="/ppt/slides/slide7.xml" Id="R941eac5cf467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4ed6cac46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1e6ddde64326" /><Relationship Type="http://schemas.openxmlformats.org/officeDocument/2006/relationships/theme" Target="/ppt/slideMasters/theme/theme1.xml" Id="Rd4af2bf8f95d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c1e6ddde6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25af4ccc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61538399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9b138878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d511f0b7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5ae717467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1a1b9b910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00136f552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SERVICE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SERVICE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−122 604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GLOGOWSKI WOJCIECH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829 699 222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