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c9f0e9ee3438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b8dece85f5445c"/>
  </p:sldMasterIdLst>
  <p:sldIdLst>
    <p:sldId xmlns:r="http://schemas.openxmlformats.org/officeDocument/2006/relationships" id="256" r:id="R0cbd73b4018c4e0f"/>
    <p:sldId xmlns:r="http://schemas.openxmlformats.org/officeDocument/2006/relationships" id="257" r:id="R56ae991384f44311"/>
    <p:sldId xmlns:r="http://schemas.openxmlformats.org/officeDocument/2006/relationships" id="258" r:id="R3d7a4589faba4249"/>
    <p:sldId xmlns:r="http://schemas.openxmlformats.org/officeDocument/2006/relationships" id="259" r:id="R7072c3e02af74349"/>
    <p:sldId xmlns:r="http://schemas.openxmlformats.org/officeDocument/2006/relationships" id="260" r:id="R09550865cba44d00"/>
    <p:sldId xmlns:r="http://schemas.openxmlformats.org/officeDocument/2006/relationships" id="261" r:id="R9645f1879f2c4e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b8dece85f5445c" /><Relationship Type="http://schemas.openxmlformats.org/officeDocument/2006/relationships/slide" Target="/ppt/slides/slide1.xml" Id="R0cbd73b4018c4e0f" /><Relationship Type="http://schemas.openxmlformats.org/officeDocument/2006/relationships/slide" Target="/ppt/slides/slide2.xml" Id="R56ae991384f44311" /><Relationship Type="http://schemas.openxmlformats.org/officeDocument/2006/relationships/slide" Target="/ppt/slides/slide3.xml" Id="R3d7a4589faba4249" /><Relationship Type="http://schemas.openxmlformats.org/officeDocument/2006/relationships/slide" Target="/ppt/slides/slide4.xml" Id="R7072c3e02af74349" /><Relationship Type="http://schemas.openxmlformats.org/officeDocument/2006/relationships/slide" Target="/ppt/slides/slide5.xml" Id="R09550865cba44d00" /><Relationship Type="http://schemas.openxmlformats.org/officeDocument/2006/relationships/slide" Target="/ppt/slides/slide6.xml" Id="R9645f1879f2c4e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de4e1f3dfe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79790c1e74cff" /><Relationship Type="http://schemas.openxmlformats.org/officeDocument/2006/relationships/theme" Target="/ppt/slideMasters/theme/theme1.xml" Id="R1c2d2fc65e2a46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79790c1e74c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a0c9e3f86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4738d7081498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deb2dded49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1e2f5f96f4d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dd25e400041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cd0379895c4c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VÅGEN TAKST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VÅGEN TAKST AS ble etablert [år] og holder til i Austre Åmøy.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VÅGEN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TAKST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Munkelia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4154 Austre Åmøy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829 952 912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VÅGEN TAKST AS</a:t>
            </a:r>
          </a:p>
        </p:txBody>
      </p:sp>
    </p:spTree>
  </p:cSld>
  <p:clrMapOvr>
    <a:masterClrMapping xmlns:a="http://schemas.openxmlformats.org/drawingml/2006/main"/>
  </p:clrMapOvr>
</p:sld>
</file>