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550c2ac46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7380814c047c8"/>
  </p:sldMasterIdLst>
  <p:sldIdLst>
    <p:sldId xmlns:r="http://schemas.openxmlformats.org/officeDocument/2006/relationships" id="256" r:id="Rc764eccb81944d98"/>
    <p:sldId xmlns:r="http://schemas.openxmlformats.org/officeDocument/2006/relationships" id="257" r:id="R01d5af5d1da847f6"/>
    <p:sldId xmlns:r="http://schemas.openxmlformats.org/officeDocument/2006/relationships" id="258" r:id="R959b68ef68894b0b"/>
    <p:sldId xmlns:r="http://schemas.openxmlformats.org/officeDocument/2006/relationships" id="259" r:id="R0c6a96a751b642d3"/>
    <p:sldId xmlns:r="http://schemas.openxmlformats.org/officeDocument/2006/relationships" id="260" r:id="R963dcc1123c5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7380814c047c8" /><Relationship Type="http://schemas.openxmlformats.org/officeDocument/2006/relationships/slide" Target="/ppt/slides/slide1.xml" Id="Rc764eccb81944d98" /><Relationship Type="http://schemas.openxmlformats.org/officeDocument/2006/relationships/slide" Target="/ppt/slides/slide2.xml" Id="R01d5af5d1da847f6" /><Relationship Type="http://schemas.openxmlformats.org/officeDocument/2006/relationships/slide" Target="/ppt/slides/slide3.xml" Id="R959b68ef68894b0b" /><Relationship Type="http://schemas.openxmlformats.org/officeDocument/2006/relationships/slide" Target="/ppt/slides/slide4.xml" Id="R0c6a96a751b642d3" /><Relationship Type="http://schemas.openxmlformats.org/officeDocument/2006/relationships/slide" Target="/ppt/slides/slide5.xml" Id="R963dcc1123c5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a4c42fa7640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fd44d25384526" /><Relationship Type="http://schemas.openxmlformats.org/officeDocument/2006/relationships/theme" Target="/ppt/slideMasters/theme/theme1.xml" Id="Rbe84e76eaab6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fd44d2538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6a83ef5fc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83328f1f6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15e20c7a143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b27fdc70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e0cd23a3f45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