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da327cc40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1c2c7174a4a43"/>
  </p:sldMasterIdLst>
  <p:sldIdLst>
    <p:sldId xmlns:r="http://schemas.openxmlformats.org/officeDocument/2006/relationships" id="256" r:id="R0f449b2ec407440b"/>
    <p:sldId xmlns:r="http://schemas.openxmlformats.org/officeDocument/2006/relationships" id="257" r:id="R6b3ce32b63214ae3"/>
    <p:sldId xmlns:r="http://schemas.openxmlformats.org/officeDocument/2006/relationships" id="258" r:id="Rc1399578ba534b0d"/>
    <p:sldId xmlns:r="http://schemas.openxmlformats.org/officeDocument/2006/relationships" id="259" r:id="Rf2048bd902234195"/>
    <p:sldId xmlns:r="http://schemas.openxmlformats.org/officeDocument/2006/relationships" id="260" r:id="R43517f07eb734b84"/>
    <p:sldId xmlns:r="http://schemas.openxmlformats.org/officeDocument/2006/relationships" id="261" r:id="R77d061faa7d64b99"/>
    <p:sldId xmlns:r="http://schemas.openxmlformats.org/officeDocument/2006/relationships" id="262" r:id="R63b6edc70492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1c2c7174a4a43" /><Relationship Type="http://schemas.openxmlformats.org/officeDocument/2006/relationships/slide" Target="/ppt/slides/slide1.xml" Id="R0f449b2ec407440b" /><Relationship Type="http://schemas.openxmlformats.org/officeDocument/2006/relationships/slide" Target="/ppt/slides/slide2.xml" Id="R6b3ce32b63214ae3" /><Relationship Type="http://schemas.openxmlformats.org/officeDocument/2006/relationships/slide" Target="/ppt/slides/slide3.xml" Id="Rc1399578ba534b0d" /><Relationship Type="http://schemas.openxmlformats.org/officeDocument/2006/relationships/slide" Target="/ppt/slides/slide4.xml" Id="Rf2048bd902234195" /><Relationship Type="http://schemas.openxmlformats.org/officeDocument/2006/relationships/slide" Target="/ppt/slides/slide5.xml" Id="R43517f07eb734b84" /><Relationship Type="http://schemas.openxmlformats.org/officeDocument/2006/relationships/slide" Target="/ppt/slides/slide6.xml" Id="R77d061faa7d64b99" /><Relationship Type="http://schemas.openxmlformats.org/officeDocument/2006/relationships/slide" Target="/ppt/slides/slide7.xml" Id="R63b6edc70492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e651a7bb4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8dec156f04fb1" /><Relationship Type="http://schemas.openxmlformats.org/officeDocument/2006/relationships/theme" Target="/ppt/slideMasters/theme/theme1.xml" Id="Rc61598751816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8dec156f0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a59347c4b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1438992ab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407193ff9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68457a95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1a093c5c9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2f3167c60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1e08e249a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853 584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OFTEDAL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830 013 202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