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f1cf0ead244f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242a2d90f44fda"/>
  </p:sldMasterIdLst>
  <p:sldIdLst>
    <p:sldId xmlns:r="http://schemas.openxmlformats.org/officeDocument/2006/relationships" id="256" r:id="R750f1fd6256948b0"/>
    <p:sldId xmlns:r="http://schemas.openxmlformats.org/officeDocument/2006/relationships" id="257" r:id="Rdf2d4c9266f14dc6"/>
    <p:sldId xmlns:r="http://schemas.openxmlformats.org/officeDocument/2006/relationships" id="258" r:id="R79521eabca5141d7"/>
    <p:sldId xmlns:r="http://schemas.openxmlformats.org/officeDocument/2006/relationships" id="259" r:id="Rcee4780def9c4744"/>
    <p:sldId xmlns:r="http://schemas.openxmlformats.org/officeDocument/2006/relationships" id="260" r:id="R9cdb55a7c29945eb"/>
    <p:sldId xmlns:r="http://schemas.openxmlformats.org/officeDocument/2006/relationships" id="261" r:id="R4572d4d7262b4ef1"/>
    <p:sldId xmlns:r="http://schemas.openxmlformats.org/officeDocument/2006/relationships" id="262" r:id="R2fc52763ec6e4d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242a2d90f44fda" /><Relationship Type="http://schemas.openxmlformats.org/officeDocument/2006/relationships/slide" Target="/ppt/slides/slide1.xml" Id="R750f1fd6256948b0" /><Relationship Type="http://schemas.openxmlformats.org/officeDocument/2006/relationships/slide" Target="/ppt/slides/slide2.xml" Id="Rdf2d4c9266f14dc6" /><Relationship Type="http://schemas.openxmlformats.org/officeDocument/2006/relationships/slide" Target="/ppt/slides/slide3.xml" Id="R79521eabca5141d7" /><Relationship Type="http://schemas.openxmlformats.org/officeDocument/2006/relationships/slide" Target="/ppt/slides/slide4.xml" Id="Rcee4780def9c4744" /><Relationship Type="http://schemas.openxmlformats.org/officeDocument/2006/relationships/slide" Target="/ppt/slides/slide5.xml" Id="R9cdb55a7c29945eb" /><Relationship Type="http://schemas.openxmlformats.org/officeDocument/2006/relationships/slide" Target="/ppt/slides/slide6.xml" Id="R4572d4d7262b4ef1" /><Relationship Type="http://schemas.openxmlformats.org/officeDocument/2006/relationships/slide" Target="/ppt/slides/slide7.xml" Id="R2fc52763ec6e4d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46bc0ce01848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bcdca804f2478c" /><Relationship Type="http://schemas.openxmlformats.org/officeDocument/2006/relationships/theme" Target="/ppt/slideMasters/theme/theme1.xml" Id="R4256af04b63b48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bcdca804f247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e9da6aee543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c6dadeb114c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2708260bf643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424da02424a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16ba8093f4a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e6fbc2689448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b626205cc947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SS-UNIVERSAL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SS-UNIVERSAL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SS-UNIVERSAL AS ble etablert [år] og holder til i Søndeled.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SS-UNIVERSAL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SS-UNIVERSAL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SS-UNIVERSAL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2 135 011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34 228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1 060 716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1 781 416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SS-UNIVERSAL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STURLE SIQVELAND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SS-UNIVERSAL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Blesvikveien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4990 Søndeled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sturlesiqveland@hotmail.com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830 057 722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SS-UNIVERSAL AS</a:t>
            </a:r>
          </a:p>
        </p:txBody>
      </p:sp>
    </p:spTree>
  </p:cSld>
  <p:clrMapOvr>
    <a:masterClrMapping xmlns:a="http://schemas.openxmlformats.org/drawingml/2006/main"/>
  </p:clrMapOvr>
</p:sld>
</file>