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29cf21974f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7a76293984259"/>
  </p:sldMasterIdLst>
  <p:sldIdLst>
    <p:sldId xmlns:r="http://schemas.openxmlformats.org/officeDocument/2006/relationships" id="256" r:id="R6bf1654383114eb0"/>
    <p:sldId xmlns:r="http://schemas.openxmlformats.org/officeDocument/2006/relationships" id="257" r:id="R1a607073a4814b1d"/>
    <p:sldId xmlns:r="http://schemas.openxmlformats.org/officeDocument/2006/relationships" id="258" r:id="Rd2b52bf7a570448b"/>
    <p:sldId xmlns:r="http://schemas.openxmlformats.org/officeDocument/2006/relationships" id="259" r:id="R63fef048d3474d7a"/>
    <p:sldId xmlns:r="http://schemas.openxmlformats.org/officeDocument/2006/relationships" id="260" r:id="Rc1fa14b904234fb6"/>
    <p:sldId xmlns:r="http://schemas.openxmlformats.org/officeDocument/2006/relationships" id="261" r:id="R8e2bf9771a4e4ccc"/>
    <p:sldId xmlns:r="http://schemas.openxmlformats.org/officeDocument/2006/relationships" id="262" r:id="R6ac4de205218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7a76293984259" /><Relationship Type="http://schemas.openxmlformats.org/officeDocument/2006/relationships/slide" Target="/ppt/slides/slide1.xml" Id="R6bf1654383114eb0" /><Relationship Type="http://schemas.openxmlformats.org/officeDocument/2006/relationships/slide" Target="/ppt/slides/slide2.xml" Id="R1a607073a4814b1d" /><Relationship Type="http://schemas.openxmlformats.org/officeDocument/2006/relationships/slide" Target="/ppt/slides/slide3.xml" Id="Rd2b52bf7a570448b" /><Relationship Type="http://schemas.openxmlformats.org/officeDocument/2006/relationships/slide" Target="/ppt/slides/slide4.xml" Id="R63fef048d3474d7a" /><Relationship Type="http://schemas.openxmlformats.org/officeDocument/2006/relationships/slide" Target="/ppt/slides/slide5.xml" Id="Rc1fa14b904234fb6" /><Relationship Type="http://schemas.openxmlformats.org/officeDocument/2006/relationships/slide" Target="/ppt/slides/slide6.xml" Id="R8e2bf9771a4e4ccc" /><Relationship Type="http://schemas.openxmlformats.org/officeDocument/2006/relationships/slide" Target="/ppt/slides/slide7.xml" Id="R6ac4de205218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3d3d4b05b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1d054d6364267" /><Relationship Type="http://schemas.openxmlformats.org/officeDocument/2006/relationships/theme" Target="/ppt/slideMasters/theme/theme1.xml" Id="R59822593b8f6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1d054d63642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ee1b4df62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3e507995441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3a39519cf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8c046363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2391968d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afed4a55c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ee7fc2fb6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X-WOLF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X-WOLF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ØRNULF OMBERG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Valgards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1665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X-WOLF AS</a:t>
            </a:r>
          </a:p>
        </p:txBody>
      </p:sp>
    </p:spTree>
  </p:cSld>
  <p:clrMapOvr>
    <a:masterClrMapping xmlns:a="http://schemas.openxmlformats.org/drawingml/2006/main"/>
  </p:clrMapOvr>
</p:sld>
</file>