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24cd84288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6198ae52f4a44"/>
  </p:sldMasterIdLst>
  <p:sldIdLst>
    <p:sldId xmlns:r="http://schemas.openxmlformats.org/officeDocument/2006/relationships" id="256" r:id="R05895b8284e34134"/>
    <p:sldId xmlns:r="http://schemas.openxmlformats.org/officeDocument/2006/relationships" id="257" r:id="R6b529da0f7f94287"/>
    <p:sldId xmlns:r="http://schemas.openxmlformats.org/officeDocument/2006/relationships" id="258" r:id="Rb07a2b05aeeb4fec"/>
    <p:sldId xmlns:r="http://schemas.openxmlformats.org/officeDocument/2006/relationships" id="259" r:id="R63011dcfe83744d0"/>
    <p:sldId xmlns:r="http://schemas.openxmlformats.org/officeDocument/2006/relationships" id="260" r:id="Ra2ecf22dea304900"/>
    <p:sldId xmlns:r="http://schemas.openxmlformats.org/officeDocument/2006/relationships" id="261" r:id="R49c255dea657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6198ae52f4a44" /><Relationship Type="http://schemas.openxmlformats.org/officeDocument/2006/relationships/slide" Target="/ppt/slides/slide1.xml" Id="R05895b8284e34134" /><Relationship Type="http://schemas.openxmlformats.org/officeDocument/2006/relationships/slide" Target="/ppt/slides/slide2.xml" Id="R6b529da0f7f94287" /><Relationship Type="http://schemas.openxmlformats.org/officeDocument/2006/relationships/slide" Target="/ppt/slides/slide3.xml" Id="Rb07a2b05aeeb4fec" /><Relationship Type="http://schemas.openxmlformats.org/officeDocument/2006/relationships/slide" Target="/ppt/slides/slide4.xml" Id="R63011dcfe83744d0" /><Relationship Type="http://schemas.openxmlformats.org/officeDocument/2006/relationships/slide" Target="/ppt/slides/slide5.xml" Id="Ra2ecf22dea304900" /><Relationship Type="http://schemas.openxmlformats.org/officeDocument/2006/relationships/slide" Target="/ppt/slides/slide6.xml" Id="R49c255dea657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9f6798e864a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ed2f04a694ef8" /><Relationship Type="http://schemas.openxmlformats.org/officeDocument/2006/relationships/theme" Target="/ppt/slideMasters/theme/theme1.xml" Id="Rec1f7e3976f8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ed2f04a69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41b0a0deb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1317afecd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91a81d82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92398338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cd457e56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3be3feb8f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Karlsens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