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6869e02f0e42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3120812e7d456b"/>
  </p:sldMasterIdLst>
  <p:sldIdLst>
    <p:sldId xmlns:r="http://schemas.openxmlformats.org/officeDocument/2006/relationships" id="256" r:id="Rae654268e5234762"/>
    <p:sldId xmlns:r="http://schemas.openxmlformats.org/officeDocument/2006/relationships" id="257" r:id="Rd7122d2ec278432e"/>
    <p:sldId xmlns:r="http://schemas.openxmlformats.org/officeDocument/2006/relationships" id="258" r:id="R6c1db83af3154777"/>
    <p:sldId xmlns:r="http://schemas.openxmlformats.org/officeDocument/2006/relationships" id="259" r:id="R2c5057312634485f"/>
    <p:sldId xmlns:r="http://schemas.openxmlformats.org/officeDocument/2006/relationships" id="260" r:id="R7cd7057701c441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3120812e7d456b" /><Relationship Type="http://schemas.openxmlformats.org/officeDocument/2006/relationships/slide" Target="/ppt/slides/slide1.xml" Id="Rae654268e5234762" /><Relationship Type="http://schemas.openxmlformats.org/officeDocument/2006/relationships/slide" Target="/ppt/slides/slide2.xml" Id="Rd7122d2ec278432e" /><Relationship Type="http://schemas.openxmlformats.org/officeDocument/2006/relationships/slide" Target="/ppt/slides/slide3.xml" Id="R6c1db83af3154777" /><Relationship Type="http://schemas.openxmlformats.org/officeDocument/2006/relationships/slide" Target="/ppt/slides/slide4.xml" Id="R2c5057312634485f" /><Relationship Type="http://schemas.openxmlformats.org/officeDocument/2006/relationships/slide" Target="/ppt/slides/slide5.xml" Id="R7cd7057701c441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a9a584552648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9a1236d8e4e26" /><Relationship Type="http://schemas.openxmlformats.org/officeDocument/2006/relationships/theme" Target="/ppt/slideMasters/theme/theme1.xml" Id="Rd4e2a2f9481c4f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49a1236d8e4e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bed52e94a43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956b96db149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e5d35a8a745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ca7054ccb4a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9666066124a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FINNMARK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FINNMARK FYLKESKOMMUNE ble etablert [år] og holder til i Vadsø.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Henry Karlsens plass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9800 Vadsø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830 090 282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FYLKESKOMMUNE</a:t>
            </a:r>
          </a:p>
        </p:txBody>
      </p:sp>
    </p:spTree>
  </p:cSld>
  <p:clrMapOvr>
    <a:masterClrMapping xmlns:a="http://schemas.openxmlformats.org/drawingml/2006/main"/>
  </p:clrMapOvr>
</p:sld>
</file>