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5d0dad068f45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2e4f8ae91f42e5"/>
  </p:sldMasterIdLst>
  <p:sldIdLst>
    <p:sldId xmlns:r="http://schemas.openxmlformats.org/officeDocument/2006/relationships" id="256" r:id="R85841d4cc1c348ff"/>
    <p:sldId xmlns:r="http://schemas.openxmlformats.org/officeDocument/2006/relationships" id="257" r:id="Ra83523dc691b4ea9"/>
    <p:sldId xmlns:r="http://schemas.openxmlformats.org/officeDocument/2006/relationships" id="258" r:id="R09fe9cf536104930"/>
    <p:sldId xmlns:r="http://schemas.openxmlformats.org/officeDocument/2006/relationships" id="259" r:id="Rb8c2dc494ee1470a"/>
    <p:sldId xmlns:r="http://schemas.openxmlformats.org/officeDocument/2006/relationships" id="260" r:id="Rb745711825b94050"/>
    <p:sldId xmlns:r="http://schemas.openxmlformats.org/officeDocument/2006/relationships" id="261" r:id="R821a364f763d4cf9"/>
    <p:sldId xmlns:r="http://schemas.openxmlformats.org/officeDocument/2006/relationships" id="262" r:id="R7f7a733fe97546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2e4f8ae91f42e5" /><Relationship Type="http://schemas.openxmlformats.org/officeDocument/2006/relationships/slide" Target="/ppt/slides/slide1.xml" Id="R85841d4cc1c348ff" /><Relationship Type="http://schemas.openxmlformats.org/officeDocument/2006/relationships/slide" Target="/ppt/slides/slide2.xml" Id="Ra83523dc691b4ea9" /><Relationship Type="http://schemas.openxmlformats.org/officeDocument/2006/relationships/slide" Target="/ppt/slides/slide3.xml" Id="R09fe9cf536104930" /><Relationship Type="http://schemas.openxmlformats.org/officeDocument/2006/relationships/slide" Target="/ppt/slides/slide4.xml" Id="Rb8c2dc494ee1470a" /><Relationship Type="http://schemas.openxmlformats.org/officeDocument/2006/relationships/slide" Target="/ppt/slides/slide5.xml" Id="Rb745711825b94050" /><Relationship Type="http://schemas.openxmlformats.org/officeDocument/2006/relationships/slide" Target="/ppt/slides/slide6.xml" Id="R821a364f763d4cf9" /><Relationship Type="http://schemas.openxmlformats.org/officeDocument/2006/relationships/slide" Target="/ppt/slides/slide7.xml" Id="R7f7a733fe97546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5ac2f0f9c446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a1af5afb744f2" /><Relationship Type="http://schemas.openxmlformats.org/officeDocument/2006/relationships/theme" Target="/ppt/slideMasters/theme/theme1.xml" Id="Rfa96ca2c3e0746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da1af5afb744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5881681c14b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fc0d1ec3b45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756ef3c8742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3ab073f2f844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cd31c7d07841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f44ecc54584c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8d70740b5c47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JELØY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JELØY REGNSKAP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1 177 600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397 936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KROSSERN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Krossern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1513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830 129 952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JELØY REGNSKAP AS</a:t>
            </a:r>
          </a:p>
        </p:txBody>
      </p:sp>
    </p:spTree>
  </p:cSld>
  <p:clrMapOvr>
    <a:masterClrMapping xmlns:a="http://schemas.openxmlformats.org/drawingml/2006/main"/>
  </p:clrMapOvr>
</p:sld>
</file>