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799076bede49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e1756c51a34bb0"/>
  </p:sldMasterIdLst>
  <p:sldIdLst>
    <p:sldId xmlns:r="http://schemas.openxmlformats.org/officeDocument/2006/relationships" id="256" r:id="R8fac9eae338948b0"/>
    <p:sldId xmlns:r="http://schemas.openxmlformats.org/officeDocument/2006/relationships" id="257" r:id="R71af769cee1442d3"/>
    <p:sldId xmlns:r="http://schemas.openxmlformats.org/officeDocument/2006/relationships" id="258" r:id="R92baff1dec414a36"/>
    <p:sldId xmlns:r="http://schemas.openxmlformats.org/officeDocument/2006/relationships" id="259" r:id="R36a48ca8f8e14e6d"/>
    <p:sldId xmlns:r="http://schemas.openxmlformats.org/officeDocument/2006/relationships" id="260" r:id="R04771e13cc574dc8"/>
    <p:sldId xmlns:r="http://schemas.openxmlformats.org/officeDocument/2006/relationships" id="261" r:id="Rfcc09d918d544884"/>
    <p:sldId xmlns:r="http://schemas.openxmlformats.org/officeDocument/2006/relationships" id="262" r:id="Rb813256ff1794b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e1756c51a34bb0" /><Relationship Type="http://schemas.openxmlformats.org/officeDocument/2006/relationships/slide" Target="/ppt/slides/slide1.xml" Id="R8fac9eae338948b0" /><Relationship Type="http://schemas.openxmlformats.org/officeDocument/2006/relationships/slide" Target="/ppt/slides/slide2.xml" Id="R71af769cee1442d3" /><Relationship Type="http://schemas.openxmlformats.org/officeDocument/2006/relationships/slide" Target="/ppt/slides/slide3.xml" Id="R92baff1dec414a36" /><Relationship Type="http://schemas.openxmlformats.org/officeDocument/2006/relationships/slide" Target="/ppt/slides/slide4.xml" Id="R36a48ca8f8e14e6d" /><Relationship Type="http://schemas.openxmlformats.org/officeDocument/2006/relationships/slide" Target="/ppt/slides/slide5.xml" Id="R04771e13cc574dc8" /><Relationship Type="http://schemas.openxmlformats.org/officeDocument/2006/relationships/slide" Target="/ppt/slides/slide6.xml" Id="Rfcc09d918d544884" /><Relationship Type="http://schemas.openxmlformats.org/officeDocument/2006/relationships/slide" Target="/ppt/slides/slide7.xml" Id="Rb813256ff1794b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959199c3734d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6703232e64415" /><Relationship Type="http://schemas.openxmlformats.org/officeDocument/2006/relationships/theme" Target="/ppt/slideMasters/theme/theme1.xml" Id="R7a5e279661054c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d6703232e644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76a6adf38345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34fe4b45ce4c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0dac2435e4e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28e4fa518c49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3376627254d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815ef8d33f47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e1dd068b246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INIT4U 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INIT4U ACCOUNTING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20 610 975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1 656 210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1 282 002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1 687 669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8 220 447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INIT4U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Nordre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830 139 052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INIT4U ACCOUNTING AS</a:t>
            </a:r>
          </a:p>
        </p:txBody>
      </p:sp>
    </p:spTree>
  </p:cSld>
  <p:clrMapOvr>
    <a:masterClrMapping xmlns:a="http://schemas.openxmlformats.org/drawingml/2006/main"/>
  </p:clrMapOvr>
</p:sld>
</file>