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3f1b8c704049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49366d72a143f3"/>
  </p:sldMasterIdLst>
  <p:sldIdLst>
    <p:sldId xmlns:r="http://schemas.openxmlformats.org/officeDocument/2006/relationships" id="256" r:id="R2ee79f9c390446e0"/>
    <p:sldId xmlns:r="http://schemas.openxmlformats.org/officeDocument/2006/relationships" id="257" r:id="R88e48144cb024f14"/>
    <p:sldId xmlns:r="http://schemas.openxmlformats.org/officeDocument/2006/relationships" id="258" r:id="R324fe393950042b3"/>
    <p:sldId xmlns:r="http://schemas.openxmlformats.org/officeDocument/2006/relationships" id="259" r:id="Rf311133cceb0457d"/>
    <p:sldId xmlns:r="http://schemas.openxmlformats.org/officeDocument/2006/relationships" id="260" r:id="Rffa22f216a9647d2"/>
    <p:sldId xmlns:r="http://schemas.openxmlformats.org/officeDocument/2006/relationships" id="261" r:id="Recc8f222df264e03"/>
    <p:sldId xmlns:r="http://schemas.openxmlformats.org/officeDocument/2006/relationships" id="262" r:id="Rf86f29c22b4f48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9366d72a143f3" /><Relationship Type="http://schemas.openxmlformats.org/officeDocument/2006/relationships/slide" Target="/ppt/slides/slide1.xml" Id="R2ee79f9c390446e0" /><Relationship Type="http://schemas.openxmlformats.org/officeDocument/2006/relationships/slide" Target="/ppt/slides/slide2.xml" Id="R88e48144cb024f14" /><Relationship Type="http://schemas.openxmlformats.org/officeDocument/2006/relationships/slide" Target="/ppt/slides/slide3.xml" Id="R324fe393950042b3" /><Relationship Type="http://schemas.openxmlformats.org/officeDocument/2006/relationships/slide" Target="/ppt/slides/slide4.xml" Id="Rf311133cceb0457d" /><Relationship Type="http://schemas.openxmlformats.org/officeDocument/2006/relationships/slide" Target="/ppt/slides/slide5.xml" Id="Rffa22f216a9647d2" /><Relationship Type="http://schemas.openxmlformats.org/officeDocument/2006/relationships/slide" Target="/ppt/slides/slide6.xml" Id="Recc8f222df264e03" /><Relationship Type="http://schemas.openxmlformats.org/officeDocument/2006/relationships/slide" Target="/ppt/slides/slide7.xml" Id="Rf86f29c22b4f48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21920bd3c49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c2f21f8ec4ca9" /><Relationship Type="http://schemas.openxmlformats.org/officeDocument/2006/relationships/theme" Target="/ppt/slideMasters/theme/theme1.xml" Id="Ree1cb467197e41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4c2f21f8ec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8c98a0b744b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42b65dba449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a3bed599b41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a76bc2d0d4a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0cb4d283e48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0de07b2b344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ff12b704440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BIGGIE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BIGGIE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BIGGIE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BIGGIE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BIGGIE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BIGGIE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BIGGIE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CATHRINE BROWN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BIGGIE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Snippen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830 145 532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BIGGIE HOLDING AS</a:t>
            </a:r>
          </a:p>
        </p:txBody>
      </p:sp>
    </p:spTree>
  </p:cSld>
  <p:clrMapOvr>
    <a:masterClrMapping xmlns:a="http://schemas.openxmlformats.org/drawingml/2006/main"/>
  </p:clrMapOvr>
</p:sld>
</file>