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98ff34b80f45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85c48fce7d4f14"/>
  </p:sldMasterIdLst>
  <p:sldIdLst>
    <p:sldId xmlns:r="http://schemas.openxmlformats.org/officeDocument/2006/relationships" id="256" r:id="R3cb08b38fc184770"/>
    <p:sldId xmlns:r="http://schemas.openxmlformats.org/officeDocument/2006/relationships" id="257" r:id="Rb48452f100414356"/>
    <p:sldId xmlns:r="http://schemas.openxmlformats.org/officeDocument/2006/relationships" id="258" r:id="Rb7e7e9f305b74857"/>
    <p:sldId xmlns:r="http://schemas.openxmlformats.org/officeDocument/2006/relationships" id="259" r:id="R4f42996f9d4140cc"/>
    <p:sldId xmlns:r="http://schemas.openxmlformats.org/officeDocument/2006/relationships" id="260" r:id="R65c8ec33bdd7491c"/>
    <p:sldId xmlns:r="http://schemas.openxmlformats.org/officeDocument/2006/relationships" id="261" r:id="R49337575d77c4ee2"/>
    <p:sldId xmlns:r="http://schemas.openxmlformats.org/officeDocument/2006/relationships" id="262" r:id="R49918850f3974a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85c48fce7d4f14" /><Relationship Type="http://schemas.openxmlformats.org/officeDocument/2006/relationships/slide" Target="/ppt/slides/slide1.xml" Id="R3cb08b38fc184770" /><Relationship Type="http://schemas.openxmlformats.org/officeDocument/2006/relationships/slide" Target="/ppt/slides/slide2.xml" Id="Rb48452f100414356" /><Relationship Type="http://schemas.openxmlformats.org/officeDocument/2006/relationships/slide" Target="/ppt/slides/slide3.xml" Id="Rb7e7e9f305b74857" /><Relationship Type="http://schemas.openxmlformats.org/officeDocument/2006/relationships/slide" Target="/ppt/slides/slide4.xml" Id="R4f42996f9d4140cc" /><Relationship Type="http://schemas.openxmlformats.org/officeDocument/2006/relationships/slide" Target="/ppt/slides/slide5.xml" Id="R65c8ec33bdd7491c" /><Relationship Type="http://schemas.openxmlformats.org/officeDocument/2006/relationships/slide" Target="/ppt/slides/slide6.xml" Id="R49337575d77c4ee2" /><Relationship Type="http://schemas.openxmlformats.org/officeDocument/2006/relationships/slide" Target="/ppt/slides/slide7.xml" Id="R49918850f3974a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269267156043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fff0691e343a9" /><Relationship Type="http://schemas.openxmlformats.org/officeDocument/2006/relationships/theme" Target="/ppt/slideMasters/theme/theme1.xml" Id="R5c0a248821c741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6fff0691e343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51e02eeae46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8543cbd3540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bbe87738145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9910c032a4e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3c3a87e1445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71c5ef62b45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260cbc7a943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AMORIE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AMORIE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2 937 100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2 937 100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RONOLD MATHISEN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Eirik Ronold Mathisen, Kroken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830 183 302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AMORIE AS</a:t>
            </a:r>
          </a:p>
        </p:txBody>
      </p:sp>
    </p:spTree>
  </p:cSld>
  <p:clrMapOvr>
    <a:masterClrMapping xmlns:a="http://schemas.openxmlformats.org/drawingml/2006/main"/>
  </p:clrMapOvr>
</p:sld>
</file>