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d56274e31d49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14c04d9ef6421a"/>
  </p:sldMasterIdLst>
  <p:sldIdLst>
    <p:sldId xmlns:r="http://schemas.openxmlformats.org/officeDocument/2006/relationships" id="256" r:id="Ra0f691c1e39a49a7"/>
    <p:sldId xmlns:r="http://schemas.openxmlformats.org/officeDocument/2006/relationships" id="257" r:id="Rf817350a637b4180"/>
    <p:sldId xmlns:r="http://schemas.openxmlformats.org/officeDocument/2006/relationships" id="258" r:id="Rc0d93a92515b4cbd"/>
    <p:sldId xmlns:r="http://schemas.openxmlformats.org/officeDocument/2006/relationships" id="259" r:id="R15dc9a07d33940a2"/>
    <p:sldId xmlns:r="http://schemas.openxmlformats.org/officeDocument/2006/relationships" id="260" r:id="Rde58f01f96874f0d"/>
    <p:sldId xmlns:r="http://schemas.openxmlformats.org/officeDocument/2006/relationships" id="261" r:id="R51ab374740e348eb"/>
    <p:sldId xmlns:r="http://schemas.openxmlformats.org/officeDocument/2006/relationships" id="262" r:id="R05ef4dd75def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4c04d9ef6421a" /><Relationship Type="http://schemas.openxmlformats.org/officeDocument/2006/relationships/slide" Target="/ppt/slides/slide1.xml" Id="Ra0f691c1e39a49a7" /><Relationship Type="http://schemas.openxmlformats.org/officeDocument/2006/relationships/slide" Target="/ppt/slides/slide2.xml" Id="Rf817350a637b4180" /><Relationship Type="http://schemas.openxmlformats.org/officeDocument/2006/relationships/slide" Target="/ppt/slides/slide3.xml" Id="Rc0d93a92515b4cbd" /><Relationship Type="http://schemas.openxmlformats.org/officeDocument/2006/relationships/slide" Target="/ppt/slides/slide4.xml" Id="R15dc9a07d33940a2" /><Relationship Type="http://schemas.openxmlformats.org/officeDocument/2006/relationships/slide" Target="/ppt/slides/slide5.xml" Id="Rde58f01f96874f0d" /><Relationship Type="http://schemas.openxmlformats.org/officeDocument/2006/relationships/slide" Target="/ppt/slides/slide6.xml" Id="R51ab374740e348eb" /><Relationship Type="http://schemas.openxmlformats.org/officeDocument/2006/relationships/slide" Target="/ppt/slides/slide7.xml" Id="R05ef4dd75def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1cbcb07534e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5e48433e04a97" /><Relationship Type="http://schemas.openxmlformats.org/officeDocument/2006/relationships/theme" Target="/ppt/slideMasters/theme/theme1.xml" Id="R5448c5a6f1084f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5e48433e04a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cbc626fa240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040bf97b140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35e36e4bc4b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0407409d8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33132fa1947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bb859464149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7c458dccf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FJELLSTAD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−677 390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−6 396 674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22 363 939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23 942 592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FJELLSTAD PETTER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Hospitsveien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pf@ghcapital.ch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830 184 872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FJELLSTAD HOLDING AS</a:t>
            </a:r>
          </a:p>
        </p:txBody>
      </p:sp>
    </p:spTree>
  </p:cSld>
  <p:clrMapOvr>
    <a:masterClrMapping xmlns:a="http://schemas.openxmlformats.org/drawingml/2006/main"/>
  </p:clrMapOvr>
</p:sld>
</file>