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49dccc3d55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22bdd26304d73"/>
  </p:sldMasterIdLst>
  <p:sldIdLst>
    <p:sldId xmlns:r="http://schemas.openxmlformats.org/officeDocument/2006/relationships" id="256" r:id="Rf542b5c10bbb4eda"/>
    <p:sldId xmlns:r="http://schemas.openxmlformats.org/officeDocument/2006/relationships" id="257" r:id="Ref0b811d7f4543d4"/>
    <p:sldId xmlns:r="http://schemas.openxmlformats.org/officeDocument/2006/relationships" id="258" r:id="Ra770d7ab3bfd48c0"/>
    <p:sldId xmlns:r="http://schemas.openxmlformats.org/officeDocument/2006/relationships" id="259" r:id="R9f4073eb14e1478c"/>
    <p:sldId xmlns:r="http://schemas.openxmlformats.org/officeDocument/2006/relationships" id="260" r:id="Rd621fd214afb4f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22bdd26304d73" /><Relationship Type="http://schemas.openxmlformats.org/officeDocument/2006/relationships/slide" Target="/ppt/slides/slide1.xml" Id="Rf542b5c10bbb4eda" /><Relationship Type="http://schemas.openxmlformats.org/officeDocument/2006/relationships/slide" Target="/ppt/slides/slide2.xml" Id="Ref0b811d7f4543d4" /><Relationship Type="http://schemas.openxmlformats.org/officeDocument/2006/relationships/slide" Target="/ppt/slides/slide3.xml" Id="Ra770d7ab3bfd48c0" /><Relationship Type="http://schemas.openxmlformats.org/officeDocument/2006/relationships/slide" Target="/ppt/slides/slide4.xml" Id="R9f4073eb14e1478c" /><Relationship Type="http://schemas.openxmlformats.org/officeDocument/2006/relationships/slide" Target="/ppt/slides/slide5.xml" Id="Rd621fd214afb4f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8548796a24f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b9a656c7c401e" /><Relationship Type="http://schemas.openxmlformats.org/officeDocument/2006/relationships/theme" Target="/ppt/slideMasters/theme/theme1.xml" Id="R671a86b8944548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fb9a656c7c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ae891e9fc42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763c324b14f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40bd2987647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9f54ba94140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7dd6648734b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CAMEO HAMAR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CAMEO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CAMEO HAMAR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CAMEO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CAMEO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CAMEO HAMAR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830 210 652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CAMEO HAMAR AS</a:t>
            </a:r>
          </a:p>
        </p:txBody>
      </p:sp>
    </p:spTree>
  </p:cSld>
  <p:clrMapOvr>
    <a:masterClrMapping xmlns:a="http://schemas.openxmlformats.org/drawingml/2006/main"/>
  </p:clrMapOvr>
</p:sld>
</file>