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3083b5c89f44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12626b11d44f99"/>
  </p:sldMasterIdLst>
  <p:sldIdLst>
    <p:sldId xmlns:r="http://schemas.openxmlformats.org/officeDocument/2006/relationships" id="256" r:id="R520084ea3ec44118"/>
    <p:sldId xmlns:r="http://schemas.openxmlformats.org/officeDocument/2006/relationships" id="257" r:id="R2b484c84bb2748f2"/>
    <p:sldId xmlns:r="http://schemas.openxmlformats.org/officeDocument/2006/relationships" id="258" r:id="R87da0f77b1304069"/>
    <p:sldId xmlns:r="http://schemas.openxmlformats.org/officeDocument/2006/relationships" id="259" r:id="R1c94212867614358"/>
    <p:sldId xmlns:r="http://schemas.openxmlformats.org/officeDocument/2006/relationships" id="260" r:id="R771448c68fa34db5"/>
    <p:sldId xmlns:r="http://schemas.openxmlformats.org/officeDocument/2006/relationships" id="261" r:id="R4589fedd166c4a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12626b11d44f99" /><Relationship Type="http://schemas.openxmlformats.org/officeDocument/2006/relationships/slide" Target="/ppt/slides/slide1.xml" Id="R520084ea3ec44118" /><Relationship Type="http://schemas.openxmlformats.org/officeDocument/2006/relationships/slide" Target="/ppt/slides/slide2.xml" Id="R2b484c84bb2748f2" /><Relationship Type="http://schemas.openxmlformats.org/officeDocument/2006/relationships/slide" Target="/ppt/slides/slide3.xml" Id="R87da0f77b1304069" /><Relationship Type="http://schemas.openxmlformats.org/officeDocument/2006/relationships/slide" Target="/ppt/slides/slide4.xml" Id="R1c94212867614358" /><Relationship Type="http://schemas.openxmlformats.org/officeDocument/2006/relationships/slide" Target="/ppt/slides/slide5.xml" Id="R771448c68fa34db5" /><Relationship Type="http://schemas.openxmlformats.org/officeDocument/2006/relationships/slide" Target="/ppt/slides/slide6.xml" Id="R4589fedd166c4a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6cb054c64743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137e6930c48f7" /><Relationship Type="http://schemas.openxmlformats.org/officeDocument/2006/relationships/theme" Target="/ppt/slideMasters/theme/theme1.xml" Id="Re799a1a98e6941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1137e6930c48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8c189abd0f41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10a6ae14446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a195c0fe14a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ffc02d68648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19cae1c8be4b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84ee6488d46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MENOZZI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MENOZZI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MENOZZI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MENOZZI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MENOZZI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MENOZZI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NOAH MENOZZI VASSTRAND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MENOZZI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Skåtahøgda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830 212 752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MENOZZI AS</a:t>
            </a:r>
          </a:p>
        </p:txBody>
      </p:sp>
    </p:spTree>
  </p:cSld>
  <p:clrMapOvr>
    <a:masterClrMapping xmlns:a="http://schemas.openxmlformats.org/drawingml/2006/main"/>
  </p:clrMapOvr>
</p:sld>
</file>