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94b1924d8d4c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f6d0098a974cb2"/>
  </p:sldMasterIdLst>
  <p:sldIdLst>
    <p:sldId xmlns:r="http://schemas.openxmlformats.org/officeDocument/2006/relationships" id="256" r:id="R7c113cc092ef4ea1"/>
    <p:sldId xmlns:r="http://schemas.openxmlformats.org/officeDocument/2006/relationships" id="257" r:id="R1b8d0173a3e341b3"/>
    <p:sldId xmlns:r="http://schemas.openxmlformats.org/officeDocument/2006/relationships" id="258" r:id="R1d12670ad2ab4ac9"/>
    <p:sldId xmlns:r="http://schemas.openxmlformats.org/officeDocument/2006/relationships" id="259" r:id="R0d611f582134426b"/>
    <p:sldId xmlns:r="http://schemas.openxmlformats.org/officeDocument/2006/relationships" id="260" r:id="R80dcf1397cf74fcb"/>
    <p:sldId xmlns:r="http://schemas.openxmlformats.org/officeDocument/2006/relationships" id="261" r:id="R0a0fdef46f984bec"/>
    <p:sldId xmlns:r="http://schemas.openxmlformats.org/officeDocument/2006/relationships" id="262" r:id="Re8a1083ed93c4b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f6d0098a974cb2" /><Relationship Type="http://schemas.openxmlformats.org/officeDocument/2006/relationships/slide" Target="/ppt/slides/slide1.xml" Id="R7c113cc092ef4ea1" /><Relationship Type="http://schemas.openxmlformats.org/officeDocument/2006/relationships/slide" Target="/ppt/slides/slide2.xml" Id="R1b8d0173a3e341b3" /><Relationship Type="http://schemas.openxmlformats.org/officeDocument/2006/relationships/slide" Target="/ppt/slides/slide3.xml" Id="R1d12670ad2ab4ac9" /><Relationship Type="http://schemas.openxmlformats.org/officeDocument/2006/relationships/slide" Target="/ppt/slides/slide4.xml" Id="R0d611f582134426b" /><Relationship Type="http://schemas.openxmlformats.org/officeDocument/2006/relationships/slide" Target="/ppt/slides/slide5.xml" Id="R80dcf1397cf74fcb" /><Relationship Type="http://schemas.openxmlformats.org/officeDocument/2006/relationships/slide" Target="/ppt/slides/slide6.xml" Id="R0a0fdef46f984bec" /><Relationship Type="http://schemas.openxmlformats.org/officeDocument/2006/relationships/slide" Target="/ppt/slides/slide7.xml" Id="Re8a1083ed93c4b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b78be7ac4742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251936306645e3" /><Relationship Type="http://schemas.openxmlformats.org/officeDocument/2006/relationships/theme" Target="/ppt/slideMasters/theme/theme1.xml" Id="R403f52fc41a347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c251936306645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7d45daca3e414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522ad5e0dc412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042437003145e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50b19dbc7645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19f54a21347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0f9198931cc4ed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3a53dab96f4a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OKT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OKT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−10 539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1 113 664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1 130 318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CHRISTIAN KORSLUND TETTENBORN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Schultz' gate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830 232 192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OKT HOLDING AS</a:t>
            </a:r>
          </a:p>
        </p:txBody>
      </p:sp>
    </p:spTree>
  </p:cSld>
  <p:clrMapOvr>
    <a:masterClrMapping xmlns:a="http://schemas.openxmlformats.org/drawingml/2006/main"/>
  </p:clrMapOvr>
</p:sld>
</file>