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929712165449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fac979f3c54e8a"/>
  </p:sldMasterIdLst>
  <p:sldIdLst>
    <p:sldId xmlns:r="http://schemas.openxmlformats.org/officeDocument/2006/relationships" id="256" r:id="Rc0778aca70af4e2f"/>
    <p:sldId xmlns:r="http://schemas.openxmlformats.org/officeDocument/2006/relationships" id="257" r:id="Rb6562e2629e74189"/>
    <p:sldId xmlns:r="http://schemas.openxmlformats.org/officeDocument/2006/relationships" id="258" r:id="R112b7e91ecb741d3"/>
    <p:sldId xmlns:r="http://schemas.openxmlformats.org/officeDocument/2006/relationships" id="259" r:id="Ra1c2de16bb8e4a33"/>
    <p:sldId xmlns:r="http://schemas.openxmlformats.org/officeDocument/2006/relationships" id="260" r:id="R16fd7ae2d63d48e6"/>
    <p:sldId xmlns:r="http://schemas.openxmlformats.org/officeDocument/2006/relationships" id="261" r:id="Ra32501a90dad48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fac979f3c54e8a" /><Relationship Type="http://schemas.openxmlformats.org/officeDocument/2006/relationships/slide" Target="/ppt/slides/slide1.xml" Id="Rc0778aca70af4e2f" /><Relationship Type="http://schemas.openxmlformats.org/officeDocument/2006/relationships/slide" Target="/ppt/slides/slide2.xml" Id="Rb6562e2629e74189" /><Relationship Type="http://schemas.openxmlformats.org/officeDocument/2006/relationships/slide" Target="/ppt/slides/slide3.xml" Id="R112b7e91ecb741d3" /><Relationship Type="http://schemas.openxmlformats.org/officeDocument/2006/relationships/slide" Target="/ppt/slides/slide4.xml" Id="Ra1c2de16bb8e4a33" /><Relationship Type="http://schemas.openxmlformats.org/officeDocument/2006/relationships/slide" Target="/ppt/slides/slide5.xml" Id="R16fd7ae2d63d48e6" /><Relationship Type="http://schemas.openxmlformats.org/officeDocument/2006/relationships/slide" Target="/ppt/slides/slide6.xml" Id="Ra32501a90dad48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ce8a23ad0c4c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76b424ae04092" /><Relationship Type="http://schemas.openxmlformats.org/officeDocument/2006/relationships/theme" Target="/ppt/slideMasters/theme/theme1.xml" Id="Rd6b6af5599b846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b76b424ae040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be4bfbb6747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92d61fe4c4f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0ae0dbe7444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078d79adb4d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cca0f34a448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6063e9d1044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EKKJO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EKKJO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EKKJO CONSULTING AS ble etablert [år] og holder til i Orre.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EKKJO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EKKJO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EKKJO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EKKJO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EKKJO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Nordsjøvegen 1102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4343 Orre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830 293 302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EKKJO CONSULTING AS</a:t>
            </a:r>
          </a:p>
        </p:txBody>
      </p:sp>
    </p:spTree>
  </p:cSld>
  <p:clrMapOvr>
    <a:masterClrMapping xmlns:a="http://schemas.openxmlformats.org/drawingml/2006/main"/>
  </p:clrMapOvr>
</p:sld>
</file>