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8436a61854f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4217a2f40f4da2"/>
  </p:sldMasterIdLst>
  <p:sldIdLst>
    <p:sldId xmlns:r="http://schemas.openxmlformats.org/officeDocument/2006/relationships" id="256" r:id="Rddf087cc385a4c41"/>
    <p:sldId xmlns:r="http://schemas.openxmlformats.org/officeDocument/2006/relationships" id="257" r:id="R1784aa4418e64578"/>
    <p:sldId xmlns:r="http://schemas.openxmlformats.org/officeDocument/2006/relationships" id="258" r:id="R310b4906b1fe4eeb"/>
    <p:sldId xmlns:r="http://schemas.openxmlformats.org/officeDocument/2006/relationships" id="259" r:id="Re829b13f00224053"/>
    <p:sldId xmlns:r="http://schemas.openxmlformats.org/officeDocument/2006/relationships" id="260" r:id="R79197a3b4c97491f"/>
    <p:sldId xmlns:r="http://schemas.openxmlformats.org/officeDocument/2006/relationships" id="261" r:id="R498236e8e8914bf5"/>
    <p:sldId xmlns:r="http://schemas.openxmlformats.org/officeDocument/2006/relationships" id="262" r:id="R410ad3c47ce7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217a2f40f4da2" /><Relationship Type="http://schemas.openxmlformats.org/officeDocument/2006/relationships/slide" Target="/ppt/slides/slide1.xml" Id="Rddf087cc385a4c41" /><Relationship Type="http://schemas.openxmlformats.org/officeDocument/2006/relationships/slide" Target="/ppt/slides/slide2.xml" Id="R1784aa4418e64578" /><Relationship Type="http://schemas.openxmlformats.org/officeDocument/2006/relationships/slide" Target="/ppt/slides/slide3.xml" Id="R310b4906b1fe4eeb" /><Relationship Type="http://schemas.openxmlformats.org/officeDocument/2006/relationships/slide" Target="/ppt/slides/slide4.xml" Id="Re829b13f00224053" /><Relationship Type="http://schemas.openxmlformats.org/officeDocument/2006/relationships/slide" Target="/ppt/slides/slide5.xml" Id="R79197a3b4c97491f" /><Relationship Type="http://schemas.openxmlformats.org/officeDocument/2006/relationships/slide" Target="/ppt/slides/slide6.xml" Id="R498236e8e8914bf5" /><Relationship Type="http://schemas.openxmlformats.org/officeDocument/2006/relationships/slide" Target="/ppt/slides/slide7.xml" Id="R410ad3c47ce7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74cf81895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3ea198fdf43b9" /><Relationship Type="http://schemas.openxmlformats.org/officeDocument/2006/relationships/theme" Target="/ppt/slideMasters/theme/theme1.xml" Id="R28a1db490c25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3ea198fdf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14a1d920c48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a1a464747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bd113ee5a42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17ce1524240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b62feeb61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1b2bbacd943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bf27f7af8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NRFD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NRFD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NRFD AS ble etablert [år] og holder til i Hakadal.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NRFD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NRFD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NRFD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6 146 623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959 492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1 689 197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NRFD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GHORABI SAMER YOUSEF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TREETOP VIEW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NRFD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Fuglåsveien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1488 Hakadal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830 327 142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NRFD AS</a:t>
            </a:r>
          </a:p>
        </p:txBody>
      </p:sp>
    </p:spTree>
  </p:cSld>
  <p:clrMapOvr>
    <a:masterClrMapping xmlns:a="http://schemas.openxmlformats.org/drawingml/2006/main"/>
  </p:clrMapOvr>
</p:sld>
</file>