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5b68dd39042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5f85081e94774"/>
  </p:sldMasterIdLst>
  <p:sldIdLst>
    <p:sldId xmlns:r="http://schemas.openxmlformats.org/officeDocument/2006/relationships" id="256" r:id="Rd8e3dbd286804d5d"/>
    <p:sldId xmlns:r="http://schemas.openxmlformats.org/officeDocument/2006/relationships" id="257" r:id="R1fd299d1383c4074"/>
    <p:sldId xmlns:r="http://schemas.openxmlformats.org/officeDocument/2006/relationships" id="258" r:id="Re82906dfa5e84e9d"/>
    <p:sldId xmlns:r="http://schemas.openxmlformats.org/officeDocument/2006/relationships" id="259" r:id="R9519c2727abf4a81"/>
    <p:sldId xmlns:r="http://schemas.openxmlformats.org/officeDocument/2006/relationships" id="260" r:id="R82de71bc21dc4181"/>
    <p:sldId xmlns:r="http://schemas.openxmlformats.org/officeDocument/2006/relationships" id="261" r:id="Rd8676112172243df"/>
    <p:sldId xmlns:r="http://schemas.openxmlformats.org/officeDocument/2006/relationships" id="262" r:id="R32b75fcc8dbf42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5f85081e94774" /><Relationship Type="http://schemas.openxmlformats.org/officeDocument/2006/relationships/slide" Target="/ppt/slides/slide1.xml" Id="Rd8e3dbd286804d5d" /><Relationship Type="http://schemas.openxmlformats.org/officeDocument/2006/relationships/slide" Target="/ppt/slides/slide2.xml" Id="R1fd299d1383c4074" /><Relationship Type="http://schemas.openxmlformats.org/officeDocument/2006/relationships/slide" Target="/ppt/slides/slide3.xml" Id="Re82906dfa5e84e9d" /><Relationship Type="http://schemas.openxmlformats.org/officeDocument/2006/relationships/slide" Target="/ppt/slides/slide4.xml" Id="R9519c2727abf4a81" /><Relationship Type="http://schemas.openxmlformats.org/officeDocument/2006/relationships/slide" Target="/ppt/slides/slide5.xml" Id="R82de71bc21dc4181" /><Relationship Type="http://schemas.openxmlformats.org/officeDocument/2006/relationships/slide" Target="/ppt/slides/slide6.xml" Id="Rd8676112172243df" /><Relationship Type="http://schemas.openxmlformats.org/officeDocument/2006/relationships/slide" Target="/ppt/slides/slide7.xml" Id="R32b75fcc8dbf42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5e43ea32e42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43badc1c442dd" /><Relationship Type="http://schemas.openxmlformats.org/officeDocument/2006/relationships/theme" Target="/ppt/slideMasters/theme/theme1.xml" Id="R1657fd6e4b1844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43badc1c442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210ab2357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0c5570b164b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226e26aa04f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f5eb1715d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7630fb69445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665c8d9d64e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09dcc23df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GLASSHOP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GLASSHOP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2 129 390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280 315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507 592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SKIBREKK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GLASSHOP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830 378 332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GLASSHOP AS</a:t>
            </a:r>
          </a:p>
        </p:txBody>
      </p:sp>
    </p:spTree>
  </p:cSld>
  <p:clrMapOvr>
    <a:masterClrMapping xmlns:a="http://schemas.openxmlformats.org/drawingml/2006/main"/>
  </p:clrMapOvr>
</p:sld>
</file>