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a661da68f84e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74d6a9b7184d00"/>
  </p:sldMasterIdLst>
  <p:sldIdLst>
    <p:sldId xmlns:r="http://schemas.openxmlformats.org/officeDocument/2006/relationships" id="256" r:id="Re455d5e4d283456e"/>
    <p:sldId xmlns:r="http://schemas.openxmlformats.org/officeDocument/2006/relationships" id="257" r:id="R85c4c2c59a764429"/>
    <p:sldId xmlns:r="http://schemas.openxmlformats.org/officeDocument/2006/relationships" id="258" r:id="R86b578f0d6364c33"/>
    <p:sldId xmlns:r="http://schemas.openxmlformats.org/officeDocument/2006/relationships" id="259" r:id="R48003c69253b4308"/>
    <p:sldId xmlns:r="http://schemas.openxmlformats.org/officeDocument/2006/relationships" id="260" r:id="Rd8a02643aa7e409b"/>
    <p:sldId xmlns:r="http://schemas.openxmlformats.org/officeDocument/2006/relationships" id="261" r:id="R7c274b3a33474523"/>
    <p:sldId xmlns:r="http://schemas.openxmlformats.org/officeDocument/2006/relationships" id="262" r:id="Rf8a9385f538d4f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74d6a9b7184d00" /><Relationship Type="http://schemas.openxmlformats.org/officeDocument/2006/relationships/slide" Target="/ppt/slides/slide1.xml" Id="Re455d5e4d283456e" /><Relationship Type="http://schemas.openxmlformats.org/officeDocument/2006/relationships/slide" Target="/ppt/slides/slide2.xml" Id="R85c4c2c59a764429" /><Relationship Type="http://schemas.openxmlformats.org/officeDocument/2006/relationships/slide" Target="/ppt/slides/slide3.xml" Id="R86b578f0d6364c33" /><Relationship Type="http://schemas.openxmlformats.org/officeDocument/2006/relationships/slide" Target="/ppt/slides/slide4.xml" Id="R48003c69253b4308" /><Relationship Type="http://schemas.openxmlformats.org/officeDocument/2006/relationships/slide" Target="/ppt/slides/slide5.xml" Id="Rd8a02643aa7e409b" /><Relationship Type="http://schemas.openxmlformats.org/officeDocument/2006/relationships/slide" Target="/ppt/slides/slide6.xml" Id="R7c274b3a33474523" /><Relationship Type="http://schemas.openxmlformats.org/officeDocument/2006/relationships/slide" Target="/ppt/slides/slide7.xml" Id="Rf8a9385f538d4f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19c18fc68047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a6dd3ad51428d" /><Relationship Type="http://schemas.openxmlformats.org/officeDocument/2006/relationships/theme" Target="/ppt/slideMasters/theme/theme1.xml" Id="R4d168623268a4c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5a6dd3ad5142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fdb746a2f40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e238ef9cd4c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2eb9baf3047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a78b9d81645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60f0661a541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425a30ebb49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1018f7cf049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DYBWAD-OLSEN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DYBWAD-OLSEN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DYBWAD-OLSEN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DYBWAD-OLSEN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DYBWAD-OLSEN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DYBWAD-OLSEN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−747 297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−431 770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3 925 163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4 053 761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DYBWAD-OLSEN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DYBWAD-OLSEN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DYBWAD-OLSEN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Ola Dybwad-Olsen, Heyerdahls vei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DOASPOST@ONLINE.NO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830 412 492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DYBWAD-OLSEN AS</a:t>
            </a:r>
          </a:p>
        </p:txBody>
      </p:sp>
    </p:spTree>
  </p:cSld>
  <p:clrMapOvr>
    <a:masterClrMapping xmlns:a="http://schemas.openxmlformats.org/drawingml/2006/main"/>
  </p:clrMapOvr>
</p:sld>
</file>