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8db50e30d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3f2b094544a62"/>
  </p:sldMasterIdLst>
  <p:sldIdLst>
    <p:sldId xmlns:r="http://schemas.openxmlformats.org/officeDocument/2006/relationships" id="256" r:id="R355b2cedcd7e4799"/>
    <p:sldId xmlns:r="http://schemas.openxmlformats.org/officeDocument/2006/relationships" id="257" r:id="Rf81b34b2eb514daf"/>
    <p:sldId xmlns:r="http://schemas.openxmlformats.org/officeDocument/2006/relationships" id="258" r:id="Rae6f521db43e4c94"/>
    <p:sldId xmlns:r="http://schemas.openxmlformats.org/officeDocument/2006/relationships" id="259" r:id="Rb085065636bd475b"/>
    <p:sldId xmlns:r="http://schemas.openxmlformats.org/officeDocument/2006/relationships" id="260" r:id="Rc87e693b52a6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3f2b094544a62" /><Relationship Type="http://schemas.openxmlformats.org/officeDocument/2006/relationships/slide" Target="/ppt/slides/slide1.xml" Id="R355b2cedcd7e4799" /><Relationship Type="http://schemas.openxmlformats.org/officeDocument/2006/relationships/slide" Target="/ppt/slides/slide2.xml" Id="Rf81b34b2eb514daf" /><Relationship Type="http://schemas.openxmlformats.org/officeDocument/2006/relationships/slide" Target="/ppt/slides/slide3.xml" Id="Rae6f521db43e4c94" /><Relationship Type="http://schemas.openxmlformats.org/officeDocument/2006/relationships/slide" Target="/ppt/slides/slide4.xml" Id="Rb085065636bd475b" /><Relationship Type="http://schemas.openxmlformats.org/officeDocument/2006/relationships/slide" Target="/ppt/slides/slide5.xml" Id="Rc87e693b52a6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a66c0e7504d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e63a814584ee5" /><Relationship Type="http://schemas.openxmlformats.org/officeDocument/2006/relationships/theme" Target="/ppt/slideMasters/theme/theme1.xml" Id="R5a51006093fc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6e63a81458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92f4752d4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32d6c6362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554106b36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7d2f4ac1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94c422aa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AFTRET MMA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AFTRET MMA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AFTRET MMA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AFTRET MMA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AFTRET MMA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AFTRET MMA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Svehøgda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830 462 902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AFTRET MMA</a:t>
            </a:r>
          </a:p>
        </p:txBody>
      </p:sp>
    </p:spTree>
  </p:cSld>
  <p:clrMapOvr>
    <a:masterClrMapping xmlns:a="http://schemas.openxmlformats.org/drawingml/2006/main"/>
  </p:clrMapOvr>
</p:sld>
</file>