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c1fa1666ba45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d963cefd74ef4"/>
  </p:sldMasterIdLst>
  <p:sldIdLst>
    <p:sldId xmlns:r="http://schemas.openxmlformats.org/officeDocument/2006/relationships" id="256" r:id="Raa2ccb9376ed41c7"/>
    <p:sldId xmlns:r="http://schemas.openxmlformats.org/officeDocument/2006/relationships" id="257" r:id="R8a815f0ed0344cfb"/>
    <p:sldId xmlns:r="http://schemas.openxmlformats.org/officeDocument/2006/relationships" id="258" r:id="R8e54344603094f1d"/>
    <p:sldId xmlns:r="http://schemas.openxmlformats.org/officeDocument/2006/relationships" id="259" r:id="Rfd0b6c6877494cd3"/>
    <p:sldId xmlns:r="http://schemas.openxmlformats.org/officeDocument/2006/relationships" id="260" r:id="R7b9d87c5297d402c"/>
    <p:sldId xmlns:r="http://schemas.openxmlformats.org/officeDocument/2006/relationships" id="261" r:id="R4166ccc45f74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d963cefd74ef4" /><Relationship Type="http://schemas.openxmlformats.org/officeDocument/2006/relationships/slide" Target="/ppt/slides/slide1.xml" Id="Raa2ccb9376ed41c7" /><Relationship Type="http://schemas.openxmlformats.org/officeDocument/2006/relationships/slide" Target="/ppt/slides/slide2.xml" Id="R8a815f0ed0344cfb" /><Relationship Type="http://schemas.openxmlformats.org/officeDocument/2006/relationships/slide" Target="/ppt/slides/slide3.xml" Id="R8e54344603094f1d" /><Relationship Type="http://schemas.openxmlformats.org/officeDocument/2006/relationships/slide" Target="/ppt/slides/slide4.xml" Id="Rfd0b6c6877494cd3" /><Relationship Type="http://schemas.openxmlformats.org/officeDocument/2006/relationships/slide" Target="/ppt/slides/slide5.xml" Id="R7b9d87c5297d402c" /><Relationship Type="http://schemas.openxmlformats.org/officeDocument/2006/relationships/slide" Target="/ppt/slides/slide6.xml" Id="R4166ccc45f74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66c865abe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9a96dfe924416" /><Relationship Type="http://schemas.openxmlformats.org/officeDocument/2006/relationships/theme" Target="/ppt/slideMasters/theme/theme1.xml" Id="R2c071bd647c9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9a96dfe9244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df8a3b1b4c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a03552a7e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160a7c25d4f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0db49fd39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4fd0dde1a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8d82f6d7e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LUDVIX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LUDVIX INVEST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DAVOOD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1639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830 503 552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LUDVIX INVEST AS</a:t>
            </a:r>
          </a:p>
        </p:txBody>
      </p:sp>
    </p:spTree>
  </p:cSld>
  <p:clrMapOvr>
    <a:masterClrMapping xmlns:a="http://schemas.openxmlformats.org/drawingml/2006/main"/>
  </p:clrMapOvr>
</p:sld>
</file>