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cc5008b73a46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7fa150162443c4"/>
  </p:sldMasterIdLst>
  <p:sldIdLst>
    <p:sldId xmlns:r="http://schemas.openxmlformats.org/officeDocument/2006/relationships" id="256" r:id="R7ae9648222a04d08"/>
    <p:sldId xmlns:r="http://schemas.openxmlformats.org/officeDocument/2006/relationships" id="257" r:id="Rf2c00339101e46c2"/>
    <p:sldId xmlns:r="http://schemas.openxmlformats.org/officeDocument/2006/relationships" id="258" r:id="Rbc8475d076ec4883"/>
    <p:sldId xmlns:r="http://schemas.openxmlformats.org/officeDocument/2006/relationships" id="259" r:id="Rd1ac8b4eaf4147d4"/>
    <p:sldId xmlns:r="http://schemas.openxmlformats.org/officeDocument/2006/relationships" id="260" r:id="Raea2a0de4a3d47e8"/>
    <p:sldId xmlns:r="http://schemas.openxmlformats.org/officeDocument/2006/relationships" id="261" r:id="Raaf4359eda814e7f"/>
    <p:sldId xmlns:r="http://schemas.openxmlformats.org/officeDocument/2006/relationships" id="262" r:id="Raddfeaf603124f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7fa150162443c4" /><Relationship Type="http://schemas.openxmlformats.org/officeDocument/2006/relationships/slide" Target="/ppt/slides/slide1.xml" Id="R7ae9648222a04d08" /><Relationship Type="http://schemas.openxmlformats.org/officeDocument/2006/relationships/slide" Target="/ppt/slides/slide2.xml" Id="Rf2c00339101e46c2" /><Relationship Type="http://schemas.openxmlformats.org/officeDocument/2006/relationships/slide" Target="/ppt/slides/slide3.xml" Id="Rbc8475d076ec4883" /><Relationship Type="http://schemas.openxmlformats.org/officeDocument/2006/relationships/slide" Target="/ppt/slides/slide4.xml" Id="Rd1ac8b4eaf4147d4" /><Relationship Type="http://schemas.openxmlformats.org/officeDocument/2006/relationships/slide" Target="/ppt/slides/slide5.xml" Id="Raea2a0de4a3d47e8" /><Relationship Type="http://schemas.openxmlformats.org/officeDocument/2006/relationships/slide" Target="/ppt/slides/slide6.xml" Id="Raaf4359eda814e7f" /><Relationship Type="http://schemas.openxmlformats.org/officeDocument/2006/relationships/slide" Target="/ppt/slides/slide7.xml" Id="Raddfeaf603124f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0b055fafbb46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bb033b4e14585" /><Relationship Type="http://schemas.openxmlformats.org/officeDocument/2006/relationships/theme" Target="/ppt/slideMasters/theme/theme1.xml" Id="R462e1c7fa0a540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9bb033b4e145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468906b724e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5888d033e48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390c013e842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9f6e68fc54c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14ac42fe542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345be541041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25b5329c045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 RED LINE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RED 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 RED LINE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RED 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RED 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RED 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−14 250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488 760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RED 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ANSTEENSEN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RED 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Bjerregårds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830 588 582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RED LINE AS</a:t>
            </a:r>
          </a:p>
        </p:txBody>
      </p:sp>
    </p:spTree>
  </p:cSld>
  <p:clrMapOvr>
    <a:masterClrMapping xmlns:a="http://schemas.openxmlformats.org/drawingml/2006/main"/>
  </p:clrMapOvr>
</p:sld>
</file>