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ca323e716b2471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ddc0b1fd8c54ab3"/>
  </p:sldMasterIdLst>
  <p:sldIdLst>
    <p:sldId xmlns:r="http://schemas.openxmlformats.org/officeDocument/2006/relationships" id="256" r:id="R1677f1b7ef3d4dee"/>
    <p:sldId xmlns:r="http://schemas.openxmlformats.org/officeDocument/2006/relationships" id="257" r:id="R77e010ef249d4b40"/>
    <p:sldId xmlns:r="http://schemas.openxmlformats.org/officeDocument/2006/relationships" id="258" r:id="R6fce04ba4a654718"/>
    <p:sldId xmlns:r="http://schemas.openxmlformats.org/officeDocument/2006/relationships" id="259" r:id="R0af15912169b4c7d"/>
    <p:sldId xmlns:r="http://schemas.openxmlformats.org/officeDocument/2006/relationships" id="260" r:id="R96ecb39cd1ff40fc"/>
    <p:sldId xmlns:r="http://schemas.openxmlformats.org/officeDocument/2006/relationships" id="261" r:id="R8ba4a81c6a394ea5"/>
    <p:sldId xmlns:r="http://schemas.openxmlformats.org/officeDocument/2006/relationships" id="262" r:id="Rd5565531df0f4da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dc0b1fd8c54ab3" /><Relationship Type="http://schemas.openxmlformats.org/officeDocument/2006/relationships/slide" Target="/ppt/slides/slide1.xml" Id="R1677f1b7ef3d4dee" /><Relationship Type="http://schemas.openxmlformats.org/officeDocument/2006/relationships/slide" Target="/ppt/slides/slide2.xml" Id="R77e010ef249d4b40" /><Relationship Type="http://schemas.openxmlformats.org/officeDocument/2006/relationships/slide" Target="/ppt/slides/slide3.xml" Id="R6fce04ba4a654718" /><Relationship Type="http://schemas.openxmlformats.org/officeDocument/2006/relationships/slide" Target="/ppt/slides/slide4.xml" Id="R0af15912169b4c7d" /><Relationship Type="http://schemas.openxmlformats.org/officeDocument/2006/relationships/slide" Target="/ppt/slides/slide5.xml" Id="R96ecb39cd1ff40fc" /><Relationship Type="http://schemas.openxmlformats.org/officeDocument/2006/relationships/slide" Target="/ppt/slides/slide6.xml" Id="R8ba4a81c6a394ea5" /><Relationship Type="http://schemas.openxmlformats.org/officeDocument/2006/relationships/slide" Target="/ppt/slides/slide7.xml" Id="Rd5565531df0f4da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d513f3acc7e4c5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667cd6ae8a4890" /><Relationship Type="http://schemas.openxmlformats.org/officeDocument/2006/relationships/theme" Target="/ppt/slideMasters/theme/theme1.xml" Id="Rdf217a4ddadf421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7667cd6ae8a489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c343d671da4c6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5c0ec407164d9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eb8c0541c3439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26f24eca46452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2d65b9f1ba42c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d56c34395544d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d2374f63ee4e2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NEREVO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NEREVO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NEREVO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NEREVO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NEREVO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NEREVO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−14 217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−25 477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86 087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311 474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NEREVO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AAGE ANDRE ØVERENG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NEREVO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Dalsroa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1285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830 594 752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NEREVO AS</a:t>
            </a:r>
          </a:p>
        </p:txBody>
      </p:sp>
    </p:spTree>
  </p:cSld>
  <p:clrMapOvr>
    <a:masterClrMapping xmlns:a="http://schemas.openxmlformats.org/drawingml/2006/main"/>
  </p:clrMapOvr>
</p:sld>
</file>