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c7af0c689948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c2d9944e3442bb"/>
  </p:sldMasterIdLst>
  <p:sldIdLst>
    <p:sldId xmlns:r="http://schemas.openxmlformats.org/officeDocument/2006/relationships" id="256" r:id="R805acda45fd94ac6"/>
    <p:sldId xmlns:r="http://schemas.openxmlformats.org/officeDocument/2006/relationships" id="257" r:id="Rd8b4d01815ce4319"/>
    <p:sldId xmlns:r="http://schemas.openxmlformats.org/officeDocument/2006/relationships" id="258" r:id="R6ad7ea1cf2e5464f"/>
    <p:sldId xmlns:r="http://schemas.openxmlformats.org/officeDocument/2006/relationships" id="259" r:id="Recc7e5aec02c494f"/>
    <p:sldId xmlns:r="http://schemas.openxmlformats.org/officeDocument/2006/relationships" id="260" r:id="Raf4c230d5b8a426d"/>
    <p:sldId xmlns:r="http://schemas.openxmlformats.org/officeDocument/2006/relationships" id="261" r:id="Rd364d091dd864efe"/>
    <p:sldId xmlns:r="http://schemas.openxmlformats.org/officeDocument/2006/relationships" id="262" r:id="R654606567c3b42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c2d9944e3442bb" /><Relationship Type="http://schemas.openxmlformats.org/officeDocument/2006/relationships/slide" Target="/ppt/slides/slide1.xml" Id="R805acda45fd94ac6" /><Relationship Type="http://schemas.openxmlformats.org/officeDocument/2006/relationships/slide" Target="/ppt/slides/slide2.xml" Id="Rd8b4d01815ce4319" /><Relationship Type="http://schemas.openxmlformats.org/officeDocument/2006/relationships/slide" Target="/ppt/slides/slide3.xml" Id="R6ad7ea1cf2e5464f" /><Relationship Type="http://schemas.openxmlformats.org/officeDocument/2006/relationships/slide" Target="/ppt/slides/slide4.xml" Id="Recc7e5aec02c494f" /><Relationship Type="http://schemas.openxmlformats.org/officeDocument/2006/relationships/slide" Target="/ppt/slides/slide5.xml" Id="Raf4c230d5b8a426d" /><Relationship Type="http://schemas.openxmlformats.org/officeDocument/2006/relationships/slide" Target="/ppt/slides/slide6.xml" Id="Rd364d091dd864efe" /><Relationship Type="http://schemas.openxmlformats.org/officeDocument/2006/relationships/slide" Target="/ppt/slides/slide7.xml" Id="R654606567c3b42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dfd6d2036640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821f4115db44b2" /><Relationship Type="http://schemas.openxmlformats.org/officeDocument/2006/relationships/theme" Target="/ppt/slideMasters/theme/theme1.xml" Id="Re2b0ce4203df42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9821f4115db44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bd9cebfab641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b26c23b18b449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0afc10f30b4e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bcb28af8364b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03809c9650404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230b3073b0479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bf0a17574b4fa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ROYAL PIZZA OG GRILL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ROYAL PIZZA OG GRILL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ROYAL PIZZA OG GRILL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ROYAL PIZZA OG GRILL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ROYAL PIZZA OG GRILL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ROYAL PIZZA OG GRILL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1 079 158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−100 206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−100 590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107 419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214 963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ROYAL PIZZA OG GRILL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JODAT ISSA ABO NASR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ROYAL PIZZA OG GRILL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Boganesveien 130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4032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jodatabonasr69@gmail.com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830 659 552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ROYAL PIZZA OG GRILL AS</a:t>
            </a:r>
          </a:p>
        </p:txBody>
      </p:sp>
    </p:spTree>
  </p:cSld>
  <p:clrMapOvr>
    <a:masterClrMapping xmlns:a="http://schemas.openxmlformats.org/drawingml/2006/main"/>
  </p:clrMapOvr>
</p:sld>
</file>