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9f5dc222b46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c2c5e9be04be4"/>
  </p:sldMasterIdLst>
  <p:sldIdLst>
    <p:sldId xmlns:r="http://schemas.openxmlformats.org/officeDocument/2006/relationships" id="256" r:id="R6efcc32ba26949fe"/>
    <p:sldId xmlns:r="http://schemas.openxmlformats.org/officeDocument/2006/relationships" id="257" r:id="R89192cc024144c3b"/>
    <p:sldId xmlns:r="http://schemas.openxmlformats.org/officeDocument/2006/relationships" id="258" r:id="R6fccc4f269fb46f1"/>
    <p:sldId xmlns:r="http://schemas.openxmlformats.org/officeDocument/2006/relationships" id="259" r:id="R6e9fec3d056c4216"/>
    <p:sldId xmlns:r="http://schemas.openxmlformats.org/officeDocument/2006/relationships" id="260" r:id="Rc82414703308404c"/>
    <p:sldId xmlns:r="http://schemas.openxmlformats.org/officeDocument/2006/relationships" id="261" r:id="Rabdc8b21fdc64e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c2c5e9be04be4" /><Relationship Type="http://schemas.openxmlformats.org/officeDocument/2006/relationships/slide" Target="/ppt/slides/slide1.xml" Id="R6efcc32ba26949fe" /><Relationship Type="http://schemas.openxmlformats.org/officeDocument/2006/relationships/slide" Target="/ppt/slides/slide2.xml" Id="R89192cc024144c3b" /><Relationship Type="http://schemas.openxmlformats.org/officeDocument/2006/relationships/slide" Target="/ppt/slides/slide3.xml" Id="R6fccc4f269fb46f1" /><Relationship Type="http://schemas.openxmlformats.org/officeDocument/2006/relationships/slide" Target="/ppt/slides/slide4.xml" Id="R6e9fec3d056c4216" /><Relationship Type="http://schemas.openxmlformats.org/officeDocument/2006/relationships/slide" Target="/ppt/slides/slide5.xml" Id="Rc82414703308404c" /><Relationship Type="http://schemas.openxmlformats.org/officeDocument/2006/relationships/slide" Target="/ppt/slides/slide6.xml" Id="Rabdc8b21fdc64e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b1d77f4fa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373cb6d2e437e" /><Relationship Type="http://schemas.openxmlformats.org/officeDocument/2006/relationships/theme" Target="/ppt/slideMasters/theme/theme1.xml" Id="R3bc6b5f4940645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373cb6d2e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18764516a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9ec7c483b4a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c747e9864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6ed16c0d1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8d4c5954947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eaa8f5a6f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FJELLFOT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FJELLFOT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FJELLFOT HOLDING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FJELLFOT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FJELLFOT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FJELLFOT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WORREN-LYSTAD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FJELLFOT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Nørestranda 344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6152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830 672 192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FJELLFOT HOLDING AS</a:t>
            </a:r>
          </a:p>
        </p:txBody>
      </p:sp>
    </p:spTree>
  </p:cSld>
  <p:clrMapOvr>
    <a:masterClrMapping xmlns:a="http://schemas.openxmlformats.org/drawingml/2006/main"/>
  </p:clrMapOvr>
</p:sld>
</file>