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21448c8e7e4e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519d2d05bd4f72"/>
  </p:sldMasterIdLst>
  <p:sldIdLst>
    <p:sldId xmlns:r="http://schemas.openxmlformats.org/officeDocument/2006/relationships" id="256" r:id="R9e93414f6b9d48a1"/>
    <p:sldId xmlns:r="http://schemas.openxmlformats.org/officeDocument/2006/relationships" id="257" r:id="Rd0605593869d4972"/>
    <p:sldId xmlns:r="http://schemas.openxmlformats.org/officeDocument/2006/relationships" id="258" r:id="R93d28d115f8d4ea3"/>
    <p:sldId xmlns:r="http://schemas.openxmlformats.org/officeDocument/2006/relationships" id="259" r:id="R61b5e2f8fb9545ad"/>
    <p:sldId xmlns:r="http://schemas.openxmlformats.org/officeDocument/2006/relationships" id="260" r:id="Rc1178dbfb7d1436e"/>
    <p:sldId xmlns:r="http://schemas.openxmlformats.org/officeDocument/2006/relationships" id="261" r:id="R25d5eb8235cb44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19d2d05bd4f72" /><Relationship Type="http://schemas.openxmlformats.org/officeDocument/2006/relationships/slide" Target="/ppt/slides/slide1.xml" Id="R9e93414f6b9d48a1" /><Relationship Type="http://schemas.openxmlformats.org/officeDocument/2006/relationships/slide" Target="/ppt/slides/slide2.xml" Id="Rd0605593869d4972" /><Relationship Type="http://schemas.openxmlformats.org/officeDocument/2006/relationships/slide" Target="/ppt/slides/slide3.xml" Id="R93d28d115f8d4ea3" /><Relationship Type="http://schemas.openxmlformats.org/officeDocument/2006/relationships/slide" Target="/ppt/slides/slide4.xml" Id="R61b5e2f8fb9545ad" /><Relationship Type="http://schemas.openxmlformats.org/officeDocument/2006/relationships/slide" Target="/ppt/slides/slide5.xml" Id="Rc1178dbfb7d1436e" /><Relationship Type="http://schemas.openxmlformats.org/officeDocument/2006/relationships/slide" Target="/ppt/slides/slide6.xml" Id="R25d5eb8235cb44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c0224bf1b40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d7c82126e4c12" /><Relationship Type="http://schemas.openxmlformats.org/officeDocument/2006/relationships/theme" Target="/ppt/slideMasters/theme/theme1.xml" Id="R7c47217de693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ad7c82126e4c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6e6fdbf6343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d479307de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f4132550e42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0506c33b54c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efba2bed349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4efa9d2034d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ARABESQUE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830 684 352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