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3b38afc68345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3112d17b1d48e4"/>
  </p:sldMasterIdLst>
  <p:sldIdLst>
    <p:sldId xmlns:r="http://schemas.openxmlformats.org/officeDocument/2006/relationships" id="256" r:id="R4d8d44065aa845a9"/>
    <p:sldId xmlns:r="http://schemas.openxmlformats.org/officeDocument/2006/relationships" id="257" r:id="R180fb2c2c8544583"/>
    <p:sldId xmlns:r="http://schemas.openxmlformats.org/officeDocument/2006/relationships" id="258" r:id="R01c46e0224c54f7f"/>
    <p:sldId xmlns:r="http://schemas.openxmlformats.org/officeDocument/2006/relationships" id="259" r:id="R7314064cee514287"/>
    <p:sldId xmlns:r="http://schemas.openxmlformats.org/officeDocument/2006/relationships" id="260" r:id="Rd75b60a4c71d4349"/>
    <p:sldId xmlns:r="http://schemas.openxmlformats.org/officeDocument/2006/relationships" id="261" r:id="R1db9596edf064289"/>
    <p:sldId xmlns:r="http://schemas.openxmlformats.org/officeDocument/2006/relationships" id="262" r:id="R78b8b2e7f87743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3112d17b1d48e4" /><Relationship Type="http://schemas.openxmlformats.org/officeDocument/2006/relationships/slide" Target="/ppt/slides/slide1.xml" Id="R4d8d44065aa845a9" /><Relationship Type="http://schemas.openxmlformats.org/officeDocument/2006/relationships/slide" Target="/ppt/slides/slide2.xml" Id="R180fb2c2c8544583" /><Relationship Type="http://schemas.openxmlformats.org/officeDocument/2006/relationships/slide" Target="/ppt/slides/slide3.xml" Id="R01c46e0224c54f7f" /><Relationship Type="http://schemas.openxmlformats.org/officeDocument/2006/relationships/slide" Target="/ppt/slides/slide4.xml" Id="R7314064cee514287" /><Relationship Type="http://schemas.openxmlformats.org/officeDocument/2006/relationships/slide" Target="/ppt/slides/slide5.xml" Id="Rd75b60a4c71d4349" /><Relationship Type="http://schemas.openxmlformats.org/officeDocument/2006/relationships/slide" Target="/ppt/slides/slide6.xml" Id="R1db9596edf064289" /><Relationship Type="http://schemas.openxmlformats.org/officeDocument/2006/relationships/slide" Target="/ppt/slides/slide7.xml" Id="R78b8b2e7f87743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4f8f9252e141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9c18c497e4942" /><Relationship Type="http://schemas.openxmlformats.org/officeDocument/2006/relationships/theme" Target="/ppt/slideMasters/theme/theme1.xml" Id="R41953be5b8a44b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f9c18c497e49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5000cc6e847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93ce1bd46e48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002a8a1d424b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ad5f32f224c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99d2f19094a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ea12da7b647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e9a49a18047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ARABESQUE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ARABESQUE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281 541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CELINA BENEDICTE VIGSNÆS TAULE AARVIK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Skovveien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830 684 352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ARABESQUE AS</a:t>
            </a:r>
          </a:p>
        </p:txBody>
      </p:sp>
    </p:spTree>
  </p:cSld>
  <p:clrMapOvr>
    <a:masterClrMapping xmlns:a="http://schemas.openxmlformats.org/drawingml/2006/main"/>
  </p:clrMapOvr>
</p:sld>
</file>