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f4186cbd88d24632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f03360a8e1eb4640"/>
  </p:sldMasterIdLst>
  <p:sldIdLst>
    <p:sldId xmlns:r="http://schemas.openxmlformats.org/officeDocument/2006/relationships" id="256" r:id="R0d46250a0962453d"/>
    <p:sldId xmlns:r="http://schemas.openxmlformats.org/officeDocument/2006/relationships" id="257" r:id="R3165dd543a4f4751"/>
    <p:sldId xmlns:r="http://schemas.openxmlformats.org/officeDocument/2006/relationships" id="258" r:id="R87d37b813ab5493c"/>
    <p:sldId xmlns:r="http://schemas.openxmlformats.org/officeDocument/2006/relationships" id="259" r:id="R3b7579e86ede4ea0"/>
    <p:sldId xmlns:r="http://schemas.openxmlformats.org/officeDocument/2006/relationships" id="260" r:id="R3fa20e7f84a44dac"/>
    <p:sldId xmlns:r="http://schemas.openxmlformats.org/officeDocument/2006/relationships" id="261" r:id="R1001332118f24348"/>
    <p:sldId xmlns:r="http://schemas.openxmlformats.org/officeDocument/2006/relationships" id="262" r:id="Rfdd96a6ad17547c5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f03360a8e1eb4640" /><Relationship Type="http://schemas.openxmlformats.org/officeDocument/2006/relationships/slide" Target="/ppt/slides/slide1.xml" Id="R0d46250a0962453d" /><Relationship Type="http://schemas.openxmlformats.org/officeDocument/2006/relationships/slide" Target="/ppt/slides/slide2.xml" Id="R3165dd543a4f4751" /><Relationship Type="http://schemas.openxmlformats.org/officeDocument/2006/relationships/slide" Target="/ppt/slides/slide3.xml" Id="R87d37b813ab5493c" /><Relationship Type="http://schemas.openxmlformats.org/officeDocument/2006/relationships/slide" Target="/ppt/slides/slide4.xml" Id="R3b7579e86ede4ea0" /><Relationship Type="http://schemas.openxmlformats.org/officeDocument/2006/relationships/slide" Target="/ppt/slides/slide5.xml" Id="R3fa20e7f84a44dac" /><Relationship Type="http://schemas.openxmlformats.org/officeDocument/2006/relationships/slide" Target="/ppt/slides/slide6.xml" Id="R1001332118f24348" /><Relationship Type="http://schemas.openxmlformats.org/officeDocument/2006/relationships/slide" Target="/ppt/slides/slide7.xml" Id="Rfdd96a6ad17547c5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cd8bacaea33940ca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60678643bd943b9" /><Relationship Type="http://schemas.openxmlformats.org/officeDocument/2006/relationships/theme" Target="/ppt/slideMasters/theme/theme1.xml" Id="Re485de7c85e248ed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360678643bd943b9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819486b22bc4dfc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17fdf795e944329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3d3816e67224d64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a5b579b3dd34edb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4f7414855ed48fc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443f4e5273b4367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14a67ae046842c0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KLLR INVEST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KLLR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KLLR INVEST AS ble etablert [år] og holder til i Hamar.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KLLR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KLLR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KLLR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−8 684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−6 742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9 060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9 743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KLLR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RAGNAR HOEL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KLLR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Nordvikvegen 359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2316 Hamar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830 691 502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KLLR INVEST AS</a:t>
            </a:r>
          </a:p>
        </p:txBody>
      </p:sp>
    </p:spTree>
  </p:cSld>
  <p:clrMapOvr>
    <a:masterClrMapping xmlns:a="http://schemas.openxmlformats.org/drawingml/2006/main"/>
  </p:clrMapOvr>
</p:sld>
</file>