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dfd37fd14c4426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f130fef04e542ef"/>
  </p:sldMasterIdLst>
  <p:sldIdLst>
    <p:sldId xmlns:r="http://schemas.openxmlformats.org/officeDocument/2006/relationships" id="256" r:id="Ree85fec364384dc8"/>
    <p:sldId xmlns:r="http://schemas.openxmlformats.org/officeDocument/2006/relationships" id="257" r:id="Read121755bf24031"/>
    <p:sldId xmlns:r="http://schemas.openxmlformats.org/officeDocument/2006/relationships" id="258" r:id="Ra3ef3e8937c64aeb"/>
    <p:sldId xmlns:r="http://schemas.openxmlformats.org/officeDocument/2006/relationships" id="259" r:id="R815656997ff84e82"/>
    <p:sldId xmlns:r="http://schemas.openxmlformats.org/officeDocument/2006/relationships" id="260" r:id="R47a580523d534acc"/>
    <p:sldId xmlns:r="http://schemas.openxmlformats.org/officeDocument/2006/relationships" id="261" r:id="Rbdce4871c0234a3d"/>
    <p:sldId xmlns:r="http://schemas.openxmlformats.org/officeDocument/2006/relationships" id="262" r:id="Rdbc91a5bbdca4cc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f130fef04e542ef" /><Relationship Type="http://schemas.openxmlformats.org/officeDocument/2006/relationships/slide" Target="/ppt/slides/slide1.xml" Id="Ree85fec364384dc8" /><Relationship Type="http://schemas.openxmlformats.org/officeDocument/2006/relationships/slide" Target="/ppt/slides/slide2.xml" Id="Read121755bf24031" /><Relationship Type="http://schemas.openxmlformats.org/officeDocument/2006/relationships/slide" Target="/ppt/slides/slide3.xml" Id="Ra3ef3e8937c64aeb" /><Relationship Type="http://schemas.openxmlformats.org/officeDocument/2006/relationships/slide" Target="/ppt/slides/slide4.xml" Id="R815656997ff84e82" /><Relationship Type="http://schemas.openxmlformats.org/officeDocument/2006/relationships/slide" Target="/ppt/slides/slide5.xml" Id="R47a580523d534acc" /><Relationship Type="http://schemas.openxmlformats.org/officeDocument/2006/relationships/slide" Target="/ppt/slides/slide6.xml" Id="Rbdce4871c0234a3d" /><Relationship Type="http://schemas.openxmlformats.org/officeDocument/2006/relationships/slide" Target="/ppt/slides/slide7.xml" Id="Rdbc91a5bbdca4cc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7d7cc350e4c4f3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7f0c157dc74ead" /><Relationship Type="http://schemas.openxmlformats.org/officeDocument/2006/relationships/theme" Target="/ppt/slideMasters/theme/theme1.xml" Id="R35cafa97d6c0453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47f0c157dc74ea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a8b65b9bc544e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d3f09f5fcd446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6668b7ea184b6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039cfe6324415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2b610d5f934d2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6e4cba7dde4e0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380c53743e430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ELYWHERE INTERNATIONAL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ELYWHERE INTERNATIONAL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ELYWHERE INTERNATIONAL AS ble etablert [år] og holder til i Stokke.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ELYWHERE INTERNATIONAL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ELYWHERE INTERNATIONAL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ELYWHERE INTERNATIONAL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−351 451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−351 451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−338 872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1 487 225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ELYWHERE INTERNATIONAL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ELYWHERE GROUP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ELYWHERE INTERNATIONAL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Borgeskogen 63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3160 Stokke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33 33 32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post@elywhere.no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www.elywhere.com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830 752 552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ELYWHERE INTERNATIONAL AS</a:t>
            </a:r>
          </a:p>
        </p:txBody>
      </p:sp>
    </p:spTree>
  </p:cSld>
  <p:clrMapOvr>
    <a:masterClrMapping xmlns:a="http://schemas.openxmlformats.org/drawingml/2006/main"/>
  </p:clrMapOvr>
</p:sld>
</file>