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d0cf98c3e24f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ca938773314633"/>
  </p:sldMasterIdLst>
  <p:sldIdLst>
    <p:sldId xmlns:r="http://schemas.openxmlformats.org/officeDocument/2006/relationships" id="256" r:id="Re815a94ba5344dad"/>
    <p:sldId xmlns:r="http://schemas.openxmlformats.org/officeDocument/2006/relationships" id="257" r:id="R863a2558ea5547bf"/>
    <p:sldId xmlns:r="http://schemas.openxmlformats.org/officeDocument/2006/relationships" id="258" r:id="R86c8f67bbd9c49f7"/>
    <p:sldId xmlns:r="http://schemas.openxmlformats.org/officeDocument/2006/relationships" id="259" r:id="R3a91702947144f91"/>
    <p:sldId xmlns:r="http://schemas.openxmlformats.org/officeDocument/2006/relationships" id="260" r:id="Re7d7d821bf5a4f13"/>
    <p:sldId xmlns:r="http://schemas.openxmlformats.org/officeDocument/2006/relationships" id="261" r:id="R3959276b214342ae"/>
    <p:sldId xmlns:r="http://schemas.openxmlformats.org/officeDocument/2006/relationships" id="262" r:id="R88189ad0af7645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ca938773314633" /><Relationship Type="http://schemas.openxmlformats.org/officeDocument/2006/relationships/slide" Target="/ppt/slides/slide1.xml" Id="Re815a94ba5344dad" /><Relationship Type="http://schemas.openxmlformats.org/officeDocument/2006/relationships/slide" Target="/ppt/slides/slide2.xml" Id="R863a2558ea5547bf" /><Relationship Type="http://schemas.openxmlformats.org/officeDocument/2006/relationships/slide" Target="/ppt/slides/slide3.xml" Id="R86c8f67bbd9c49f7" /><Relationship Type="http://schemas.openxmlformats.org/officeDocument/2006/relationships/slide" Target="/ppt/slides/slide4.xml" Id="R3a91702947144f91" /><Relationship Type="http://schemas.openxmlformats.org/officeDocument/2006/relationships/slide" Target="/ppt/slides/slide5.xml" Id="Re7d7d821bf5a4f13" /><Relationship Type="http://schemas.openxmlformats.org/officeDocument/2006/relationships/slide" Target="/ppt/slides/slide6.xml" Id="R3959276b214342ae" /><Relationship Type="http://schemas.openxmlformats.org/officeDocument/2006/relationships/slide" Target="/ppt/slides/slide7.xml" Id="R88189ad0af7645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ce13f08d114a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dce738f864ad2" /><Relationship Type="http://schemas.openxmlformats.org/officeDocument/2006/relationships/theme" Target="/ppt/slideMasters/theme/theme1.xml" Id="R5d753f497b6849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4dce738f864a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0700e650f40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2ce7df80c46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55632829042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85747ed284b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0eb52c76044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af37ff73749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c7e4abfc24c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BISKEN APOTEKDRIFT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BISKEN APOTEKDRIFT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BISKEN APOTEKDRIFT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BISKEN APOTEKDRIFT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BISKEN APOTEKDRIFT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BISKEN APOTEKDRIFT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12 998 784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−135 512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−272 419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−840 750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3 151 198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BISKEN APOTEKDRIFT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BISKEN APOTEKDRIFT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Øyjorden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830 754 172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BISKEN APOTEKDRIFT AS</a:t>
            </a:r>
          </a:p>
        </p:txBody>
      </p:sp>
    </p:spTree>
  </p:cSld>
  <p:clrMapOvr>
    <a:masterClrMapping xmlns:a="http://schemas.openxmlformats.org/drawingml/2006/main"/>
  </p:clrMapOvr>
</p:sld>
</file>