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8828d4a58a4f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56c95c72bd4aca"/>
  </p:sldMasterIdLst>
  <p:sldIdLst>
    <p:sldId xmlns:r="http://schemas.openxmlformats.org/officeDocument/2006/relationships" id="256" r:id="R4cfd6c9766cc4878"/>
    <p:sldId xmlns:r="http://schemas.openxmlformats.org/officeDocument/2006/relationships" id="257" r:id="R76593cc4a4dd40db"/>
    <p:sldId xmlns:r="http://schemas.openxmlformats.org/officeDocument/2006/relationships" id="258" r:id="R7fd5c13a0da24514"/>
    <p:sldId xmlns:r="http://schemas.openxmlformats.org/officeDocument/2006/relationships" id="259" r:id="Re07639dff2704b7a"/>
    <p:sldId xmlns:r="http://schemas.openxmlformats.org/officeDocument/2006/relationships" id="260" r:id="Rb5e88b5522884ff8"/>
    <p:sldId xmlns:r="http://schemas.openxmlformats.org/officeDocument/2006/relationships" id="261" r:id="R033564ad9e7c46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6c95c72bd4aca" /><Relationship Type="http://schemas.openxmlformats.org/officeDocument/2006/relationships/slide" Target="/ppt/slides/slide1.xml" Id="R4cfd6c9766cc4878" /><Relationship Type="http://schemas.openxmlformats.org/officeDocument/2006/relationships/slide" Target="/ppt/slides/slide2.xml" Id="R76593cc4a4dd40db" /><Relationship Type="http://schemas.openxmlformats.org/officeDocument/2006/relationships/slide" Target="/ppt/slides/slide3.xml" Id="R7fd5c13a0da24514" /><Relationship Type="http://schemas.openxmlformats.org/officeDocument/2006/relationships/slide" Target="/ppt/slides/slide4.xml" Id="Re07639dff2704b7a" /><Relationship Type="http://schemas.openxmlformats.org/officeDocument/2006/relationships/slide" Target="/ppt/slides/slide5.xml" Id="Rb5e88b5522884ff8" /><Relationship Type="http://schemas.openxmlformats.org/officeDocument/2006/relationships/slide" Target="/ppt/slides/slide6.xml" Id="R033564ad9e7c46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8a32ce35342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ed184af4b4c19" /><Relationship Type="http://schemas.openxmlformats.org/officeDocument/2006/relationships/theme" Target="/ppt/slideMasters/theme/theme1.xml" Id="R06e05e8b8c1148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0ed184af4b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a2da8521049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6adeac27949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008f4bbf746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20d58bb7b48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12aef38a04f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5500417e240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830 792 902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ESPN AS</a:t>
            </a:r>
          </a:p>
        </p:txBody>
      </p:sp>
    </p:spTree>
  </p:cSld>
  <p:clrMapOvr>
    <a:masterClrMapping xmlns:a="http://schemas.openxmlformats.org/drawingml/2006/main"/>
  </p:clrMapOvr>
</p:sld>
</file>