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e9997bc23647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d122fbf2014bac"/>
  </p:sldMasterIdLst>
  <p:sldIdLst>
    <p:sldId xmlns:r="http://schemas.openxmlformats.org/officeDocument/2006/relationships" id="256" r:id="Rff1a8f94eba04fab"/>
    <p:sldId xmlns:r="http://schemas.openxmlformats.org/officeDocument/2006/relationships" id="257" r:id="Rce87fc3606604f40"/>
    <p:sldId xmlns:r="http://schemas.openxmlformats.org/officeDocument/2006/relationships" id="258" r:id="R654a1adb8fa14f41"/>
    <p:sldId xmlns:r="http://schemas.openxmlformats.org/officeDocument/2006/relationships" id="259" r:id="Rf70c738f1f9e44ef"/>
    <p:sldId xmlns:r="http://schemas.openxmlformats.org/officeDocument/2006/relationships" id="260" r:id="R23949419b2c544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d122fbf2014bac" /><Relationship Type="http://schemas.openxmlformats.org/officeDocument/2006/relationships/slide" Target="/ppt/slides/slide1.xml" Id="Rff1a8f94eba04fab" /><Relationship Type="http://schemas.openxmlformats.org/officeDocument/2006/relationships/slide" Target="/ppt/slides/slide2.xml" Id="Rce87fc3606604f40" /><Relationship Type="http://schemas.openxmlformats.org/officeDocument/2006/relationships/slide" Target="/ppt/slides/slide3.xml" Id="R654a1adb8fa14f41" /><Relationship Type="http://schemas.openxmlformats.org/officeDocument/2006/relationships/slide" Target="/ppt/slides/slide4.xml" Id="Rf70c738f1f9e44ef" /><Relationship Type="http://schemas.openxmlformats.org/officeDocument/2006/relationships/slide" Target="/ppt/slides/slide5.xml" Id="R23949419b2c544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e7eb87666d4f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29eb9f07647e1" /><Relationship Type="http://schemas.openxmlformats.org/officeDocument/2006/relationships/theme" Target="/ppt/slideMasters/theme/theme1.xml" Id="R6426fa43a4f548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729eb9f07647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bd8126e9b43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8e18618474b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80cd278cd40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9e902e8cd41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b701db6884e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ESPEN STENSHOL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STENSHOL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STENSHOL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STENSHOL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STENSHOL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STENSHOL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Kjurrudalsveien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830 804 242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STENSHOL</a:t>
            </a:r>
          </a:p>
        </p:txBody>
      </p:sp>
    </p:spTree>
  </p:cSld>
  <p:clrMapOvr>
    <a:masterClrMapping xmlns:a="http://schemas.openxmlformats.org/drawingml/2006/main"/>
  </p:clrMapOvr>
</p:sld>
</file>