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adc5582b6649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e92ee46b754cf1"/>
  </p:sldMasterIdLst>
  <p:sldIdLst>
    <p:sldId xmlns:r="http://schemas.openxmlformats.org/officeDocument/2006/relationships" id="256" r:id="R54b93d35d2bd4599"/>
    <p:sldId xmlns:r="http://schemas.openxmlformats.org/officeDocument/2006/relationships" id="257" r:id="Rdc901dbd437d4b6f"/>
    <p:sldId xmlns:r="http://schemas.openxmlformats.org/officeDocument/2006/relationships" id="258" r:id="R528f10653d22487d"/>
    <p:sldId xmlns:r="http://schemas.openxmlformats.org/officeDocument/2006/relationships" id="259" r:id="R016baff77a8d4ec7"/>
    <p:sldId xmlns:r="http://schemas.openxmlformats.org/officeDocument/2006/relationships" id="260" r:id="R76e9eff6528f46cd"/>
    <p:sldId xmlns:r="http://schemas.openxmlformats.org/officeDocument/2006/relationships" id="261" r:id="R21cab29b70874c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e92ee46b754cf1" /><Relationship Type="http://schemas.openxmlformats.org/officeDocument/2006/relationships/slide" Target="/ppt/slides/slide1.xml" Id="R54b93d35d2bd4599" /><Relationship Type="http://schemas.openxmlformats.org/officeDocument/2006/relationships/slide" Target="/ppt/slides/slide2.xml" Id="Rdc901dbd437d4b6f" /><Relationship Type="http://schemas.openxmlformats.org/officeDocument/2006/relationships/slide" Target="/ppt/slides/slide3.xml" Id="R528f10653d22487d" /><Relationship Type="http://schemas.openxmlformats.org/officeDocument/2006/relationships/slide" Target="/ppt/slides/slide4.xml" Id="R016baff77a8d4ec7" /><Relationship Type="http://schemas.openxmlformats.org/officeDocument/2006/relationships/slide" Target="/ppt/slides/slide5.xml" Id="R76e9eff6528f46cd" /><Relationship Type="http://schemas.openxmlformats.org/officeDocument/2006/relationships/slide" Target="/ppt/slides/slide6.xml" Id="R21cab29b70874c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a5dfdcbd8045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118382f3e48fa" /><Relationship Type="http://schemas.openxmlformats.org/officeDocument/2006/relationships/theme" Target="/ppt/slideMasters/theme/theme1.xml" Id="Rb4ef4d0387d84e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2118382f3e48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5652dc27e48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efaf7bdf449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6b054ad1a41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1b3be0fcb41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eb8680af94b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53cbf358e48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SKAKKE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SKAKKE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SKAKKE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SKAKKE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SKAKKE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SKAKKE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Strondavegen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75 64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kurt@skakke.no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www.skakke.no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830 816 062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SKAKKE SA</a:t>
            </a:r>
          </a:p>
        </p:txBody>
      </p:sp>
    </p:spTree>
  </p:cSld>
  <p:clrMapOvr>
    <a:masterClrMapping xmlns:a="http://schemas.openxmlformats.org/drawingml/2006/main"/>
  </p:clrMapOvr>
</p:sld>
</file>