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9afddd90f1b401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73fe683310f4171"/>
  </p:sldMasterIdLst>
  <p:sldIdLst>
    <p:sldId xmlns:r="http://schemas.openxmlformats.org/officeDocument/2006/relationships" id="256" r:id="Ra58ccdb02fde4f7d"/>
    <p:sldId xmlns:r="http://schemas.openxmlformats.org/officeDocument/2006/relationships" id="257" r:id="Ra123303d617b46e7"/>
    <p:sldId xmlns:r="http://schemas.openxmlformats.org/officeDocument/2006/relationships" id="258" r:id="Rbe70d74f574e4593"/>
    <p:sldId xmlns:r="http://schemas.openxmlformats.org/officeDocument/2006/relationships" id="259" r:id="Rf39ef1343b5949c2"/>
    <p:sldId xmlns:r="http://schemas.openxmlformats.org/officeDocument/2006/relationships" id="260" r:id="Rad92520daea2475b"/>
    <p:sldId xmlns:r="http://schemas.openxmlformats.org/officeDocument/2006/relationships" id="261" r:id="R10d0dd95963848a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73fe683310f4171" /><Relationship Type="http://schemas.openxmlformats.org/officeDocument/2006/relationships/slide" Target="/ppt/slides/slide1.xml" Id="Ra58ccdb02fde4f7d" /><Relationship Type="http://schemas.openxmlformats.org/officeDocument/2006/relationships/slide" Target="/ppt/slides/slide2.xml" Id="Ra123303d617b46e7" /><Relationship Type="http://schemas.openxmlformats.org/officeDocument/2006/relationships/slide" Target="/ppt/slides/slide3.xml" Id="Rbe70d74f574e4593" /><Relationship Type="http://schemas.openxmlformats.org/officeDocument/2006/relationships/slide" Target="/ppt/slides/slide4.xml" Id="Rf39ef1343b5949c2" /><Relationship Type="http://schemas.openxmlformats.org/officeDocument/2006/relationships/slide" Target="/ppt/slides/slide5.xml" Id="Rad92520daea2475b" /><Relationship Type="http://schemas.openxmlformats.org/officeDocument/2006/relationships/slide" Target="/ppt/slides/slide6.xml" Id="R10d0dd95963848a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d1ec55a04f8486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d412c3c53f43d1" /><Relationship Type="http://schemas.openxmlformats.org/officeDocument/2006/relationships/theme" Target="/ppt/slideMasters/theme/theme1.xml" Id="R56185184ce22417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bd412c3c53f43d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6215461af446e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eab52d700d4cd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2458c74024464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fbf417b695449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6987f2fb394e1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4364157a32455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SKAKKE SA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SKAKKE SA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SKAKKE SA ble etablert [år] og holder til i Etne.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SKAKKE SA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SKAKKE SA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SKAKKE SA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8 262 445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−859 922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−2 437 220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−21 935 890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16 354 549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SKAKKE SA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Strondavegen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5590 Etne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53 75 64 36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kurt@skakke.no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www.skakke.no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830 816 062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SKAKKE SA</a:t>
            </a:r>
          </a:p>
        </p:txBody>
      </p:sp>
    </p:spTree>
  </p:cSld>
  <p:clrMapOvr>
    <a:masterClrMapping xmlns:a="http://schemas.openxmlformats.org/drawingml/2006/main"/>
  </p:clrMapOvr>
</p:sld>
</file>