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1a02d88c2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9a995267c46c7"/>
  </p:sldMasterIdLst>
  <p:sldIdLst>
    <p:sldId xmlns:r="http://schemas.openxmlformats.org/officeDocument/2006/relationships" id="256" r:id="Rfe984f0fad214705"/>
    <p:sldId xmlns:r="http://schemas.openxmlformats.org/officeDocument/2006/relationships" id="257" r:id="R1fa3203081814c83"/>
    <p:sldId xmlns:r="http://schemas.openxmlformats.org/officeDocument/2006/relationships" id="258" r:id="R6761585aff0e4249"/>
    <p:sldId xmlns:r="http://schemas.openxmlformats.org/officeDocument/2006/relationships" id="259" r:id="Rc5ede166e1534270"/>
    <p:sldId xmlns:r="http://schemas.openxmlformats.org/officeDocument/2006/relationships" id="260" r:id="R47965bc252304584"/>
    <p:sldId xmlns:r="http://schemas.openxmlformats.org/officeDocument/2006/relationships" id="261" r:id="Rd063920006d146e1"/>
    <p:sldId xmlns:r="http://schemas.openxmlformats.org/officeDocument/2006/relationships" id="262" r:id="Rf1929df1be68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9a995267c46c7" /><Relationship Type="http://schemas.openxmlformats.org/officeDocument/2006/relationships/slide" Target="/ppt/slides/slide1.xml" Id="Rfe984f0fad214705" /><Relationship Type="http://schemas.openxmlformats.org/officeDocument/2006/relationships/slide" Target="/ppt/slides/slide2.xml" Id="R1fa3203081814c83" /><Relationship Type="http://schemas.openxmlformats.org/officeDocument/2006/relationships/slide" Target="/ppt/slides/slide3.xml" Id="R6761585aff0e4249" /><Relationship Type="http://schemas.openxmlformats.org/officeDocument/2006/relationships/slide" Target="/ppt/slides/slide4.xml" Id="Rc5ede166e1534270" /><Relationship Type="http://schemas.openxmlformats.org/officeDocument/2006/relationships/slide" Target="/ppt/slides/slide5.xml" Id="R47965bc252304584" /><Relationship Type="http://schemas.openxmlformats.org/officeDocument/2006/relationships/slide" Target="/ppt/slides/slide6.xml" Id="Rd063920006d146e1" /><Relationship Type="http://schemas.openxmlformats.org/officeDocument/2006/relationships/slide" Target="/ppt/slides/slide7.xml" Id="Rf1929df1be68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020782dd9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95db53ee4e71" /><Relationship Type="http://schemas.openxmlformats.org/officeDocument/2006/relationships/theme" Target="/ppt/slideMasters/theme/theme1.xml" Id="R88a0a3e1cef6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495db53ee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62914263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92d570a29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1d1e7978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760bd7fd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d811a947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df794151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da803285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TRANSPORT AS ble etablert [år] og holder til i Stavsjø.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18 812 883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BREDESEN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HØIBY-BREDESEN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2353 Stavsjø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830 819 142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TRANSPORT AS</a:t>
            </a:r>
          </a:p>
        </p:txBody>
      </p:sp>
    </p:spTree>
  </p:cSld>
  <p:clrMapOvr>
    <a:masterClrMapping xmlns:a="http://schemas.openxmlformats.org/drawingml/2006/main"/>
  </p:clrMapOvr>
</p:sld>
</file>