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097d87adba4d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4d1f60a29642b8"/>
  </p:sldMasterIdLst>
  <p:sldIdLst>
    <p:sldId xmlns:r="http://schemas.openxmlformats.org/officeDocument/2006/relationships" id="256" r:id="R9473eae462944483"/>
    <p:sldId xmlns:r="http://schemas.openxmlformats.org/officeDocument/2006/relationships" id="257" r:id="Ra6410e2f1a6b4f72"/>
    <p:sldId xmlns:r="http://schemas.openxmlformats.org/officeDocument/2006/relationships" id="258" r:id="R3b7ac72c64244e57"/>
    <p:sldId xmlns:r="http://schemas.openxmlformats.org/officeDocument/2006/relationships" id="259" r:id="R55c8511737ce43cf"/>
    <p:sldId xmlns:r="http://schemas.openxmlformats.org/officeDocument/2006/relationships" id="260" r:id="R23db7c3418cd4b04"/>
    <p:sldId xmlns:r="http://schemas.openxmlformats.org/officeDocument/2006/relationships" id="261" r:id="R48b156656bc640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4d1f60a29642b8" /><Relationship Type="http://schemas.openxmlformats.org/officeDocument/2006/relationships/slide" Target="/ppt/slides/slide1.xml" Id="R9473eae462944483" /><Relationship Type="http://schemas.openxmlformats.org/officeDocument/2006/relationships/slide" Target="/ppt/slides/slide2.xml" Id="Ra6410e2f1a6b4f72" /><Relationship Type="http://schemas.openxmlformats.org/officeDocument/2006/relationships/slide" Target="/ppt/slides/slide3.xml" Id="R3b7ac72c64244e57" /><Relationship Type="http://schemas.openxmlformats.org/officeDocument/2006/relationships/slide" Target="/ppt/slides/slide4.xml" Id="R55c8511737ce43cf" /><Relationship Type="http://schemas.openxmlformats.org/officeDocument/2006/relationships/slide" Target="/ppt/slides/slide5.xml" Id="R23db7c3418cd4b04" /><Relationship Type="http://schemas.openxmlformats.org/officeDocument/2006/relationships/slide" Target="/ppt/slides/slide6.xml" Id="R48b156656bc640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5b90843a9b4e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a6e33704049da" /><Relationship Type="http://schemas.openxmlformats.org/officeDocument/2006/relationships/theme" Target="/ppt/slideMasters/theme/theme1.xml" Id="R675fcef1aecc46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0a6e33704049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28c634b3e4d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3d29614024a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59bcd75e448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30d6c858741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7ebc8bdb049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68f021b4544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POLYPROTECTION OFFSHORE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POLYPROTECTION OFFSHORE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POLYPROTECTION OFFSHORE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POLYPROTECTION OFFSHORE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POLYPROTECTION OFFSHORE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POLYPROTECTION OFFSHORE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AUSTHEIM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POLYPROTECTION OFFSHORE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Damsgårdsveien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830 836 632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POLYPROTECTION OFFSHORE AS</a:t>
            </a:r>
          </a:p>
        </p:txBody>
      </p:sp>
    </p:spTree>
  </p:cSld>
  <p:clrMapOvr>
    <a:masterClrMapping xmlns:a="http://schemas.openxmlformats.org/drawingml/2006/main"/>
  </p:clrMapOvr>
</p:sld>
</file>