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c7a608ba6041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5b3dec01884673"/>
  </p:sldMasterIdLst>
  <p:sldIdLst>
    <p:sldId xmlns:r="http://schemas.openxmlformats.org/officeDocument/2006/relationships" id="256" r:id="R01855d085c0b41d7"/>
    <p:sldId xmlns:r="http://schemas.openxmlformats.org/officeDocument/2006/relationships" id="257" r:id="R2614d5f50d714258"/>
    <p:sldId xmlns:r="http://schemas.openxmlformats.org/officeDocument/2006/relationships" id="258" r:id="R19d5df094054400e"/>
    <p:sldId xmlns:r="http://schemas.openxmlformats.org/officeDocument/2006/relationships" id="259" r:id="Rcfc2b05343d24af5"/>
    <p:sldId xmlns:r="http://schemas.openxmlformats.org/officeDocument/2006/relationships" id="260" r:id="R01590d50df69420a"/>
    <p:sldId xmlns:r="http://schemas.openxmlformats.org/officeDocument/2006/relationships" id="261" r:id="Rd09240cf013c4dd5"/>
    <p:sldId xmlns:r="http://schemas.openxmlformats.org/officeDocument/2006/relationships" id="262" r:id="R1ec158e0d2bb46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b3dec01884673" /><Relationship Type="http://schemas.openxmlformats.org/officeDocument/2006/relationships/slide" Target="/ppt/slides/slide1.xml" Id="R01855d085c0b41d7" /><Relationship Type="http://schemas.openxmlformats.org/officeDocument/2006/relationships/slide" Target="/ppt/slides/slide2.xml" Id="R2614d5f50d714258" /><Relationship Type="http://schemas.openxmlformats.org/officeDocument/2006/relationships/slide" Target="/ppt/slides/slide3.xml" Id="R19d5df094054400e" /><Relationship Type="http://schemas.openxmlformats.org/officeDocument/2006/relationships/slide" Target="/ppt/slides/slide4.xml" Id="Rcfc2b05343d24af5" /><Relationship Type="http://schemas.openxmlformats.org/officeDocument/2006/relationships/slide" Target="/ppt/slides/slide5.xml" Id="R01590d50df69420a" /><Relationship Type="http://schemas.openxmlformats.org/officeDocument/2006/relationships/slide" Target="/ppt/slides/slide6.xml" Id="Rd09240cf013c4dd5" /><Relationship Type="http://schemas.openxmlformats.org/officeDocument/2006/relationships/slide" Target="/ppt/slides/slide7.xml" Id="R1ec158e0d2bb46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15c6b7a854e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ab6795e134048" /><Relationship Type="http://schemas.openxmlformats.org/officeDocument/2006/relationships/theme" Target="/ppt/slideMasters/theme/theme1.xml" Id="Ra601c7cd22ab41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aab6795e1340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2d0d12c5844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379231e1340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9d8d7c68c4c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e2ed3719c47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a84672aa541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b5f0e85824c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7c371904a41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SVERRESGT 9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SVERRESGT 9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SVERRESGT 9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SVERRESGT 9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SVERRESGT 9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SVERRESGT 9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210 366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143 415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1 616 784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2 808 696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SVERRESGT 9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FELLOW LOGE NR. 17 DAG  –  38,3 %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FELLOW LOGE NR. 47 GRENMAR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LOGE NR 24 BAUGEID DAGSDATTER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REBEKKALOGE NR 16 URD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JOHNSEN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TORBJØRG MOEN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SVERRESGT 9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Sverresgate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55 20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830 887 482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SVERRESGT 9</a:t>
            </a:r>
          </a:p>
        </p:txBody>
      </p:sp>
    </p:spTree>
  </p:cSld>
  <p:clrMapOvr>
    <a:masterClrMapping xmlns:a="http://schemas.openxmlformats.org/drawingml/2006/main"/>
  </p:clrMapOvr>
</p:sld>
</file>