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2742ce1f9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557a446bf4e96"/>
  </p:sldMasterIdLst>
  <p:sldIdLst>
    <p:sldId xmlns:r="http://schemas.openxmlformats.org/officeDocument/2006/relationships" id="256" r:id="Rd7185377ea8a4147"/>
    <p:sldId xmlns:r="http://schemas.openxmlformats.org/officeDocument/2006/relationships" id="257" r:id="Rf35c9ecd9aaf4177"/>
    <p:sldId xmlns:r="http://schemas.openxmlformats.org/officeDocument/2006/relationships" id="258" r:id="Rf0360c3bac854f77"/>
    <p:sldId xmlns:r="http://schemas.openxmlformats.org/officeDocument/2006/relationships" id="259" r:id="R8b4b37cac1f74ff6"/>
    <p:sldId xmlns:r="http://schemas.openxmlformats.org/officeDocument/2006/relationships" id="260" r:id="Rd4f1ab5b31d14666"/>
    <p:sldId xmlns:r="http://schemas.openxmlformats.org/officeDocument/2006/relationships" id="261" r:id="R5cd591d013c949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557a446bf4e96" /><Relationship Type="http://schemas.openxmlformats.org/officeDocument/2006/relationships/slide" Target="/ppt/slides/slide1.xml" Id="Rd7185377ea8a4147" /><Relationship Type="http://schemas.openxmlformats.org/officeDocument/2006/relationships/slide" Target="/ppt/slides/slide2.xml" Id="Rf35c9ecd9aaf4177" /><Relationship Type="http://schemas.openxmlformats.org/officeDocument/2006/relationships/slide" Target="/ppt/slides/slide3.xml" Id="Rf0360c3bac854f77" /><Relationship Type="http://schemas.openxmlformats.org/officeDocument/2006/relationships/slide" Target="/ppt/slides/slide4.xml" Id="R8b4b37cac1f74ff6" /><Relationship Type="http://schemas.openxmlformats.org/officeDocument/2006/relationships/slide" Target="/ppt/slides/slide5.xml" Id="Rd4f1ab5b31d14666" /><Relationship Type="http://schemas.openxmlformats.org/officeDocument/2006/relationships/slide" Target="/ppt/slides/slide6.xml" Id="R5cd591d013c949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ef6558fd4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f05d8ed74bb4" /><Relationship Type="http://schemas.openxmlformats.org/officeDocument/2006/relationships/theme" Target="/ppt/slideMasters/theme/theme1.xml" Id="R0b87d39afa89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9f05d8ed7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c0197fa4b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9cbffe882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54221f0cb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722f02946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0d3d729ee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d1069e737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