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cb3e07494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e263b404d4a9e"/>
  </p:sldMasterIdLst>
  <p:sldIdLst>
    <p:sldId xmlns:r="http://schemas.openxmlformats.org/officeDocument/2006/relationships" id="256" r:id="R6b2163aa1a3e4f3e"/>
    <p:sldId xmlns:r="http://schemas.openxmlformats.org/officeDocument/2006/relationships" id="257" r:id="R801bf83babc042f3"/>
    <p:sldId xmlns:r="http://schemas.openxmlformats.org/officeDocument/2006/relationships" id="258" r:id="R8798c14ab7ae42fe"/>
    <p:sldId xmlns:r="http://schemas.openxmlformats.org/officeDocument/2006/relationships" id="259" r:id="R15ab02b8893b487e"/>
    <p:sldId xmlns:r="http://schemas.openxmlformats.org/officeDocument/2006/relationships" id="260" r:id="R98755457a6894394"/>
    <p:sldId xmlns:r="http://schemas.openxmlformats.org/officeDocument/2006/relationships" id="261" r:id="R8af85e57eef84f82"/>
    <p:sldId xmlns:r="http://schemas.openxmlformats.org/officeDocument/2006/relationships" id="262" r:id="R0a90f936ec6249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e263b404d4a9e" /><Relationship Type="http://schemas.openxmlformats.org/officeDocument/2006/relationships/slide" Target="/ppt/slides/slide1.xml" Id="R6b2163aa1a3e4f3e" /><Relationship Type="http://schemas.openxmlformats.org/officeDocument/2006/relationships/slide" Target="/ppt/slides/slide2.xml" Id="R801bf83babc042f3" /><Relationship Type="http://schemas.openxmlformats.org/officeDocument/2006/relationships/slide" Target="/ppt/slides/slide3.xml" Id="R8798c14ab7ae42fe" /><Relationship Type="http://schemas.openxmlformats.org/officeDocument/2006/relationships/slide" Target="/ppt/slides/slide4.xml" Id="R15ab02b8893b487e" /><Relationship Type="http://schemas.openxmlformats.org/officeDocument/2006/relationships/slide" Target="/ppt/slides/slide5.xml" Id="R98755457a6894394" /><Relationship Type="http://schemas.openxmlformats.org/officeDocument/2006/relationships/slide" Target="/ppt/slides/slide6.xml" Id="R8af85e57eef84f82" /><Relationship Type="http://schemas.openxmlformats.org/officeDocument/2006/relationships/slide" Target="/ppt/slides/slide7.xml" Id="R0a90f936ec6249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a48cc41ae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dc371e1cf4dbf" /><Relationship Type="http://schemas.openxmlformats.org/officeDocument/2006/relationships/theme" Target="/ppt/slideMasters/theme/theme1.xml" Id="Ra89a61271004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dc371e1cf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531888ba2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34a14f58e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797d5cb79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da890b993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eac0ddaf746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73a136a3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f01535c34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FONDAL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41 915 760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40 808 502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266 641 304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267 776 451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446591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830 983 422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