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67489c547d45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745f59231c4ee6"/>
  </p:sldMasterIdLst>
  <p:sldIdLst>
    <p:sldId xmlns:r="http://schemas.openxmlformats.org/officeDocument/2006/relationships" id="256" r:id="R40dd3391ba114fdd"/>
    <p:sldId xmlns:r="http://schemas.openxmlformats.org/officeDocument/2006/relationships" id="257" r:id="Rfcdecbcebe5a4902"/>
    <p:sldId xmlns:r="http://schemas.openxmlformats.org/officeDocument/2006/relationships" id="258" r:id="R1a94f1a4a7d44465"/>
    <p:sldId xmlns:r="http://schemas.openxmlformats.org/officeDocument/2006/relationships" id="259" r:id="Ra5206899741c4578"/>
    <p:sldId xmlns:r="http://schemas.openxmlformats.org/officeDocument/2006/relationships" id="260" r:id="Rb1b58f582aa24b86"/>
    <p:sldId xmlns:r="http://schemas.openxmlformats.org/officeDocument/2006/relationships" id="261" r:id="R6bd8dda5453a4d7b"/>
    <p:sldId xmlns:r="http://schemas.openxmlformats.org/officeDocument/2006/relationships" id="262" r:id="R70d1a0fa90e747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745f59231c4ee6" /><Relationship Type="http://schemas.openxmlformats.org/officeDocument/2006/relationships/slide" Target="/ppt/slides/slide1.xml" Id="R40dd3391ba114fdd" /><Relationship Type="http://schemas.openxmlformats.org/officeDocument/2006/relationships/slide" Target="/ppt/slides/slide2.xml" Id="Rfcdecbcebe5a4902" /><Relationship Type="http://schemas.openxmlformats.org/officeDocument/2006/relationships/slide" Target="/ppt/slides/slide3.xml" Id="R1a94f1a4a7d44465" /><Relationship Type="http://schemas.openxmlformats.org/officeDocument/2006/relationships/slide" Target="/ppt/slides/slide4.xml" Id="Ra5206899741c4578" /><Relationship Type="http://schemas.openxmlformats.org/officeDocument/2006/relationships/slide" Target="/ppt/slides/slide5.xml" Id="Rb1b58f582aa24b86" /><Relationship Type="http://schemas.openxmlformats.org/officeDocument/2006/relationships/slide" Target="/ppt/slides/slide6.xml" Id="R6bd8dda5453a4d7b" /><Relationship Type="http://schemas.openxmlformats.org/officeDocument/2006/relationships/slide" Target="/ppt/slides/slide7.xml" Id="R70d1a0fa90e747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a09f5acc1443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6e91ba5934662" /><Relationship Type="http://schemas.openxmlformats.org/officeDocument/2006/relationships/theme" Target="/ppt/slideMasters/theme/theme1.xml" Id="R77567a50679242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d6e91ba59346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bfe96a8ae47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10b46067e45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0d71d4cd643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fd7dc2a1c47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5c26f0f5441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1f818e56046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2377d394847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83 555 750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28 510 972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22 568 723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1 294 174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39 179 912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post@econpartner.no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831 087 692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