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b3605f6f2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3caa4c0a748ed"/>
  </p:sldMasterIdLst>
  <p:sldIdLst>
    <p:sldId xmlns:r="http://schemas.openxmlformats.org/officeDocument/2006/relationships" id="256" r:id="R97eeb15bbe524a3b"/>
    <p:sldId xmlns:r="http://schemas.openxmlformats.org/officeDocument/2006/relationships" id="257" r:id="R2e22713505dd4f40"/>
    <p:sldId xmlns:r="http://schemas.openxmlformats.org/officeDocument/2006/relationships" id="258" r:id="Rf8545c69fba54454"/>
    <p:sldId xmlns:r="http://schemas.openxmlformats.org/officeDocument/2006/relationships" id="259" r:id="R36241d3a84a2463e"/>
    <p:sldId xmlns:r="http://schemas.openxmlformats.org/officeDocument/2006/relationships" id="260" r:id="R246e80d1ab224f89"/>
    <p:sldId xmlns:r="http://schemas.openxmlformats.org/officeDocument/2006/relationships" id="261" r:id="R5c35c8bdced8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3caa4c0a748ed" /><Relationship Type="http://schemas.openxmlformats.org/officeDocument/2006/relationships/slide" Target="/ppt/slides/slide1.xml" Id="R97eeb15bbe524a3b" /><Relationship Type="http://schemas.openxmlformats.org/officeDocument/2006/relationships/slide" Target="/ppt/slides/slide2.xml" Id="R2e22713505dd4f40" /><Relationship Type="http://schemas.openxmlformats.org/officeDocument/2006/relationships/slide" Target="/ppt/slides/slide3.xml" Id="Rf8545c69fba54454" /><Relationship Type="http://schemas.openxmlformats.org/officeDocument/2006/relationships/slide" Target="/ppt/slides/slide4.xml" Id="R36241d3a84a2463e" /><Relationship Type="http://schemas.openxmlformats.org/officeDocument/2006/relationships/slide" Target="/ppt/slides/slide5.xml" Id="R246e80d1ab224f89" /><Relationship Type="http://schemas.openxmlformats.org/officeDocument/2006/relationships/slide" Target="/ppt/slides/slide6.xml" Id="R5c35c8bdced8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350e7af90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0f09db36f4691" /><Relationship Type="http://schemas.openxmlformats.org/officeDocument/2006/relationships/theme" Target="/ppt/slideMasters/theme/theme1.xml" Id="Rb76a005ea0d348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0f09db36f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89e7f1d06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973d6b59249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676a179924d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fb23a54bc49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beaccd8db4e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26eb3672b49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HUSTADVIKA DYREKLINIKK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HUSTADVIKA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HUSTADVIKA DYREKLINIKK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HUSTADVIKA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HUSTADVIKA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HUSTADVIKA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OLEANNA MALENE ODDVARSDATTER SANDNES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KVAMMEN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MAYLINN FINNVIK BETTEN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HUSTADVIKA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Malmefjordvegen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post@hustadvet.no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hustadvikadyreklinikk.no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831 201 002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HUSTADVIKA DYREKLINIKK AS</a:t>
            </a:r>
          </a:p>
        </p:txBody>
      </p:sp>
    </p:spTree>
  </p:cSld>
  <p:clrMapOvr>
    <a:masterClrMapping xmlns:a="http://schemas.openxmlformats.org/drawingml/2006/main"/>
  </p:clrMapOvr>
</p:sld>
</file>