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d3a6c18fdd4a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06a9e7d1464f4a"/>
  </p:sldMasterIdLst>
  <p:sldIdLst>
    <p:sldId xmlns:r="http://schemas.openxmlformats.org/officeDocument/2006/relationships" id="256" r:id="R26376211d6c24a01"/>
    <p:sldId xmlns:r="http://schemas.openxmlformats.org/officeDocument/2006/relationships" id="257" r:id="R0499bfc054cb477c"/>
    <p:sldId xmlns:r="http://schemas.openxmlformats.org/officeDocument/2006/relationships" id="258" r:id="R82ab6f06ae7d4d21"/>
    <p:sldId xmlns:r="http://schemas.openxmlformats.org/officeDocument/2006/relationships" id="259" r:id="R9d9e1a8bfd5e4957"/>
    <p:sldId xmlns:r="http://schemas.openxmlformats.org/officeDocument/2006/relationships" id="260" r:id="R03a953d834ae48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06a9e7d1464f4a" /><Relationship Type="http://schemas.openxmlformats.org/officeDocument/2006/relationships/slide" Target="/ppt/slides/slide1.xml" Id="R26376211d6c24a01" /><Relationship Type="http://schemas.openxmlformats.org/officeDocument/2006/relationships/slide" Target="/ppt/slides/slide2.xml" Id="R0499bfc054cb477c" /><Relationship Type="http://schemas.openxmlformats.org/officeDocument/2006/relationships/slide" Target="/ppt/slides/slide3.xml" Id="R82ab6f06ae7d4d21" /><Relationship Type="http://schemas.openxmlformats.org/officeDocument/2006/relationships/slide" Target="/ppt/slides/slide4.xml" Id="R9d9e1a8bfd5e4957" /><Relationship Type="http://schemas.openxmlformats.org/officeDocument/2006/relationships/slide" Target="/ppt/slides/slide5.xml" Id="R03a953d834ae48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7d29da0aef43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74c23d7e34c30" /><Relationship Type="http://schemas.openxmlformats.org/officeDocument/2006/relationships/theme" Target="/ppt/slideMasters/theme/theme1.xml" Id="R9b98a4a6150147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774c23d7e34c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80902eb3c41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2a51b85f04a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192983bd84e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dfd9111c143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0ecf6c77b46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ALANS TRANSPORT ALANS KIZLO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ALANS TRANSPORT ALANS KIZLO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ALANS TRANSPORT ALANS KIZLO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ALANS TRANSPORT ALANS KIZLO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ALANS TRANSPORT ALANS KIZLO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ALANS TRANSPORT ALANS KIZLO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Hegsbroveien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831 209 682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ALANS TRANSPORT ALANS KIZLO</a:t>
            </a:r>
          </a:p>
        </p:txBody>
      </p:sp>
    </p:spTree>
  </p:cSld>
  <p:clrMapOvr>
    <a:masterClrMapping xmlns:a="http://schemas.openxmlformats.org/drawingml/2006/main"/>
  </p:clrMapOvr>
</p:sld>
</file>