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8abe7154e14e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234d3dfc164b65"/>
  </p:sldMasterIdLst>
  <p:sldIdLst>
    <p:sldId xmlns:r="http://schemas.openxmlformats.org/officeDocument/2006/relationships" id="256" r:id="R261b5377b4f54524"/>
    <p:sldId xmlns:r="http://schemas.openxmlformats.org/officeDocument/2006/relationships" id="257" r:id="R9ee20996f46b4eb4"/>
    <p:sldId xmlns:r="http://schemas.openxmlformats.org/officeDocument/2006/relationships" id="258" r:id="R2f78281c1911424d"/>
    <p:sldId xmlns:r="http://schemas.openxmlformats.org/officeDocument/2006/relationships" id="259" r:id="Rbe705ea886934a04"/>
    <p:sldId xmlns:r="http://schemas.openxmlformats.org/officeDocument/2006/relationships" id="260" r:id="R31a3234b35194e46"/>
    <p:sldId xmlns:r="http://schemas.openxmlformats.org/officeDocument/2006/relationships" id="261" r:id="Racc78585c03245ad"/>
    <p:sldId xmlns:r="http://schemas.openxmlformats.org/officeDocument/2006/relationships" id="262" r:id="R1e45d1a5e70249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234d3dfc164b65" /><Relationship Type="http://schemas.openxmlformats.org/officeDocument/2006/relationships/slide" Target="/ppt/slides/slide1.xml" Id="R261b5377b4f54524" /><Relationship Type="http://schemas.openxmlformats.org/officeDocument/2006/relationships/slide" Target="/ppt/slides/slide2.xml" Id="R9ee20996f46b4eb4" /><Relationship Type="http://schemas.openxmlformats.org/officeDocument/2006/relationships/slide" Target="/ppt/slides/slide3.xml" Id="R2f78281c1911424d" /><Relationship Type="http://schemas.openxmlformats.org/officeDocument/2006/relationships/slide" Target="/ppt/slides/slide4.xml" Id="Rbe705ea886934a04" /><Relationship Type="http://schemas.openxmlformats.org/officeDocument/2006/relationships/slide" Target="/ppt/slides/slide5.xml" Id="R31a3234b35194e46" /><Relationship Type="http://schemas.openxmlformats.org/officeDocument/2006/relationships/slide" Target="/ppt/slides/slide6.xml" Id="Racc78585c03245ad" /><Relationship Type="http://schemas.openxmlformats.org/officeDocument/2006/relationships/slide" Target="/ppt/slides/slide7.xml" Id="R1e45d1a5e70249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1dde6718a549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187faa73b4a79" /><Relationship Type="http://schemas.openxmlformats.org/officeDocument/2006/relationships/theme" Target="/ppt/slideMasters/theme/theme1.xml" Id="R915e758b525d4e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d187faa73b4a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b490b80d2a4f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c477a63dba46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2dd7b4d134f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a81ca5c55243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354a4627141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20200920c48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64c8b0b1844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NORTH HORIZON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 HORIZON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NORTH HORIZON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 HORIZON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 HORIZON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 HORIZON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123 730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 HORIZON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HOLAN WISETH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 HORIZON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Kongeveg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7650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831 219 572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 HORIZON AS</a:t>
            </a:r>
          </a:p>
        </p:txBody>
      </p:sp>
    </p:spTree>
  </p:cSld>
  <p:clrMapOvr>
    <a:masterClrMapping xmlns:a="http://schemas.openxmlformats.org/drawingml/2006/main"/>
  </p:clrMapOvr>
</p:sld>
</file>