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dbf76b494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0997e74ad4329"/>
  </p:sldMasterIdLst>
  <p:sldIdLst>
    <p:sldId xmlns:r="http://schemas.openxmlformats.org/officeDocument/2006/relationships" id="256" r:id="R44914c849d5642a6"/>
    <p:sldId xmlns:r="http://schemas.openxmlformats.org/officeDocument/2006/relationships" id="257" r:id="R95ac022b43d74338"/>
    <p:sldId xmlns:r="http://schemas.openxmlformats.org/officeDocument/2006/relationships" id="258" r:id="R2f84f9a103d6440a"/>
    <p:sldId xmlns:r="http://schemas.openxmlformats.org/officeDocument/2006/relationships" id="259" r:id="R0afe84c576c34783"/>
    <p:sldId xmlns:r="http://schemas.openxmlformats.org/officeDocument/2006/relationships" id="260" r:id="R1982594392f349a7"/>
    <p:sldId xmlns:r="http://schemas.openxmlformats.org/officeDocument/2006/relationships" id="261" r:id="R7301b351c76c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0997e74ad4329" /><Relationship Type="http://schemas.openxmlformats.org/officeDocument/2006/relationships/slide" Target="/ppt/slides/slide1.xml" Id="R44914c849d5642a6" /><Relationship Type="http://schemas.openxmlformats.org/officeDocument/2006/relationships/slide" Target="/ppt/slides/slide2.xml" Id="R95ac022b43d74338" /><Relationship Type="http://schemas.openxmlformats.org/officeDocument/2006/relationships/slide" Target="/ppt/slides/slide3.xml" Id="R2f84f9a103d6440a" /><Relationship Type="http://schemas.openxmlformats.org/officeDocument/2006/relationships/slide" Target="/ppt/slides/slide4.xml" Id="R0afe84c576c34783" /><Relationship Type="http://schemas.openxmlformats.org/officeDocument/2006/relationships/slide" Target="/ppt/slides/slide5.xml" Id="R1982594392f349a7" /><Relationship Type="http://schemas.openxmlformats.org/officeDocument/2006/relationships/slide" Target="/ppt/slides/slide6.xml" Id="R7301b351c76c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4cb1ab493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4c7aeecd43be" /><Relationship Type="http://schemas.openxmlformats.org/officeDocument/2006/relationships/theme" Target="/ppt/slideMasters/theme/theme1.xml" Id="R4bdff00df408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44c7aeecd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cfd33d020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7c417c02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ffb65a68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681a9702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c7011b2c2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b106ba0c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PERSONELL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PERSONELL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−2 292 629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−2 380 339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−3 307 221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stig@hrcsolution.no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831 374 942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