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9fc294e06041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f4cc9dc1c14472"/>
  </p:sldMasterIdLst>
  <p:sldIdLst>
    <p:sldId xmlns:r="http://schemas.openxmlformats.org/officeDocument/2006/relationships" id="256" r:id="R7a27f386f0da4d6a"/>
    <p:sldId xmlns:r="http://schemas.openxmlformats.org/officeDocument/2006/relationships" id="257" r:id="R284c3b51f6b04a03"/>
    <p:sldId xmlns:r="http://schemas.openxmlformats.org/officeDocument/2006/relationships" id="258" r:id="R3fd558523815462d"/>
    <p:sldId xmlns:r="http://schemas.openxmlformats.org/officeDocument/2006/relationships" id="259" r:id="Rd0437134e91b404a"/>
    <p:sldId xmlns:r="http://schemas.openxmlformats.org/officeDocument/2006/relationships" id="260" r:id="Rfa6eb4d9d8b2496f"/>
    <p:sldId xmlns:r="http://schemas.openxmlformats.org/officeDocument/2006/relationships" id="261" r:id="R01f43f3c15384efe"/>
    <p:sldId xmlns:r="http://schemas.openxmlformats.org/officeDocument/2006/relationships" id="262" r:id="Rea0c3cd41d054d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4cc9dc1c14472" /><Relationship Type="http://schemas.openxmlformats.org/officeDocument/2006/relationships/slide" Target="/ppt/slides/slide1.xml" Id="R7a27f386f0da4d6a" /><Relationship Type="http://schemas.openxmlformats.org/officeDocument/2006/relationships/slide" Target="/ppt/slides/slide2.xml" Id="R284c3b51f6b04a03" /><Relationship Type="http://schemas.openxmlformats.org/officeDocument/2006/relationships/slide" Target="/ppt/slides/slide3.xml" Id="R3fd558523815462d" /><Relationship Type="http://schemas.openxmlformats.org/officeDocument/2006/relationships/slide" Target="/ppt/slides/slide4.xml" Id="Rd0437134e91b404a" /><Relationship Type="http://schemas.openxmlformats.org/officeDocument/2006/relationships/slide" Target="/ppt/slides/slide5.xml" Id="Rfa6eb4d9d8b2496f" /><Relationship Type="http://schemas.openxmlformats.org/officeDocument/2006/relationships/slide" Target="/ppt/slides/slide6.xml" Id="R01f43f3c15384efe" /><Relationship Type="http://schemas.openxmlformats.org/officeDocument/2006/relationships/slide" Target="/ppt/slides/slide7.xml" Id="Rea0c3cd41d054d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261a1602d4d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72c3a9c744d91" /><Relationship Type="http://schemas.openxmlformats.org/officeDocument/2006/relationships/theme" Target="/ppt/slideMasters/theme/theme1.xml" Id="R3c0a7f2b982442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872c3a9c744d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3246b21d7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ab2452a39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9c04f39f547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78e4e1e51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f9c005e414e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0a6b9e65c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90668cffe46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SCENESERVICE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SCENESERVICE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SCENESERVICE AS ble etablert [år] og holder til i Bremnes.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SCENESERVICE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SCENESERVICE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SCENESERVICE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451 510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223 924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SCENESERVICE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ALVSVÅG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FUNNY HØIE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SCENESERVICE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Stokknesvegen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5430 Bremnes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831 500 522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SCENESERVICE AS</a:t>
            </a:r>
          </a:p>
        </p:txBody>
      </p:sp>
    </p:spTree>
  </p:cSld>
  <p:clrMapOvr>
    <a:masterClrMapping xmlns:a="http://schemas.openxmlformats.org/drawingml/2006/main"/>
  </p:clrMapOvr>
</p:sld>
</file>