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f0c0e752a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f129900494b27"/>
  </p:sldMasterIdLst>
  <p:sldIdLst>
    <p:sldId xmlns:r="http://schemas.openxmlformats.org/officeDocument/2006/relationships" id="256" r:id="Rc2de46d68bec4c53"/>
    <p:sldId xmlns:r="http://schemas.openxmlformats.org/officeDocument/2006/relationships" id="257" r:id="R1423a91476804613"/>
    <p:sldId xmlns:r="http://schemas.openxmlformats.org/officeDocument/2006/relationships" id="258" r:id="Rb88713fd407f4d7b"/>
    <p:sldId xmlns:r="http://schemas.openxmlformats.org/officeDocument/2006/relationships" id="259" r:id="R561ffbf9478f4d45"/>
    <p:sldId xmlns:r="http://schemas.openxmlformats.org/officeDocument/2006/relationships" id="260" r:id="Rd3b420f18c304c5d"/>
    <p:sldId xmlns:r="http://schemas.openxmlformats.org/officeDocument/2006/relationships" id="261" r:id="Rad53d427e7de47c8"/>
    <p:sldId xmlns:r="http://schemas.openxmlformats.org/officeDocument/2006/relationships" id="262" r:id="R68f46ef9906d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f129900494b27" /><Relationship Type="http://schemas.openxmlformats.org/officeDocument/2006/relationships/slide" Target="/ppt/slides/slide1.xml" Id="Rc2de46d68bec4c53" /><Relationship Type="http://schemas.openxmlformats.org/officeDocument/2006/relationships/slide" Target="/ppt/slides/slide2.xml" Id="R1423a91476804613" /><Relationship Type="http://schemas.openxmlformats.org/officeDocument/2006/relationships/slide" Target="/ppt/slides/slide3.xml" Id="Rb88713fd407f4d7b" /><Relationship Type="http://schemas.openxmlformats.org/officeDocument/2006/relationships/slide" Target="/ppt/slides/slide4.xml" Id="R561ffbf9478f4d45" /><Relationship Type="http://schemas.openxmlformats.org/officeDocument/2006/relationships/slide" Target="/ppt/slides/slide5.xml" Id="Rd3b420f18c304c5d" /><Relationship Type="http://schemas.openxmlformats.org/officeDocument/2006/relationships/slide" Target="/ppt/slides/slide6.xml" Id="Rad53d427e7de47c8" /><Relationship Type="http://schemas.openxmlformats.org/officeDocument/2006/relationships/slide" Target="/ppt/slides/slide7.xml" Id="R68f46ef9906d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8f85a8aa3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797ccf1b4ad8" /><Relationship Type="http://schemas.openxmlformats.org/officeDocument/2006/relationships/theme" Target="/ppt/slideMasters/theme/theme1.xml" Id="Rde551927c108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7797ccf1b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251df100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490fcbc26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dfb230ba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98364faa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47024e41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63b83dc7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8246071e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DOWLO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DOWLO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ARABO SHEEKH MOHAMMED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NAFISA SHEEKH ABDILAHI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Hjellegate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67 35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kontakt.dowlo@hotmail.com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dowloz.com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831 509 112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DOWLO AS</a:t>
            </a:r>
          </a:p>
        </p:txBody>
      </p:sp>
    </p:spTree>
  </p:cSld>
  <p:clrMapOvr>
    <a:masterClrMapping xmlns:a="http://schemas.openxmlformats.org/drawingml/2006/main"/>
  </p:clrMapOvr>
</p:sld>
</file>